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4"/>
  </p:sldMasterIdLst>
  <p:sldIdLst>
    <p:sldId id="256" r:id="rId5"/>
    <p:sldId id="257" r:id="rId6"/>
    <p:sldId id="260" r:id="rId7"/>
    <p:sldId id="276" r:id="rId8"/>
    <p:sldId id="261" r:id="rId9"/>
    <p:sldId id="278" r:id="rId10"/>
    <p:sldId id="279" r:id="rId11"/>
    <p:sldId id="271" r:id="rId12"/>
    <p:sldId id="277" r:id="rId13"/>
    <p:sldId id="280" r:id="rId14"/>
    <p:sldId id="258" r:id="rId15"/>
    <p:sldId id="262" r:id="rId16"/>
    <p:sldId id="263" r:id="rId17"/>
    <p:sldId id="265" r:id="rId18"/>
    <p:sldId id="266" r:id="rId19"/>
    <p:sldId id="259" r:id="rId20"/>
    <p:sldId id="267" r:id="rId21"/>
    <p:sldId id="268" r:id="rId22"/>
    <p:sldId id="270" r:id="rId23"/>
    <p:sldId id="269" r:id="rId24"/>
    <p:sldId id="273" r:id="rId25"/>
    <p:sldId id="27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305619-60DF-46AB-84F0-BBF6E5E0EBB5}" v="2" dt="2023-11-16T17:32:33.722"/>
    <p1510:client id="{2581BCA3-D310-5693-7106-DAE59C7E5E1B}" v="12" dt="2023-11-16T18:58:20.740"/>
    <p1510:client id="{7E7FE6BF-2C6F-4867-B282-08F463CDD977}" v="10" dt="2023-11-16T20:51:36.814"/>
    <p1510:client id="{A6CB0DCE-060A-481A-BBF8-3EE7D763A78C}" v="7" dt="2023-11-16T18:59:21.033"/>
    <p1510:client id="{F0469611-586F-4643-9223-B2437A4A1C3C}" v="1" dt="2023-11-16T18:44:01.4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cap="all" spc="-100" baseline="0"/>
            </a:lvl1pPr>
          </a:lstStyle>
          <a:p>
            <a:r>
              <a:rPr lang="en-US"/>
              <a:t>Click to edit Master title style</a:t>
            </a:r>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Sunday, August 25,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840380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Sunday, August 25,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743374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Sunday, August 25,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364982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Sunday, August 25,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52804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Sunday, August 25,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47996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Sunday, August 25,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237845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Sunday, August 25, 2024</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263094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Sunday, August 25, 2024</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318708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Sunday, August 25, 2024</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797338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Sunday, August 25,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862486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Sunday, August 25,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649033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Sunday, August 25, 2024</a:t>
            </a:fld>
            <a:endParaRPr lang="en-US"/>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a:p>
        </p:txBody>
      </p:sp>
    </p:spTree>
    <p:extLst>
      <p:ext uri="{BB962C8B-B14F-4D97-AF65-F5344CB8AC3E}">
        <p14:creationId xmlns:p14="http://schemas.microsoft.com/office/powerpoint/2010/main" val="37157030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27" r:id="rId6"/>
    <p:sldLayoutId id="2147483732" r:id="rId7"/>
    <p:sldLayoutId id="2147483728" r:id="rId8"/>
    <p:sldLayoutId id="2147483729" r:id="rId9"/>
    <p:sldLayoutId id="2147483730" r:id="rId10"/>
    <p:sldLayoutId id="2147483731" r:id="rId11"/>
  </p:sldLayoutIdLst>
  <p:hf sldNum="0" hdr="0" ftr="0" dt="0"/>
  <p:txStyles>
    <p:titleStyle>
      <a:lvl1pPr algn="l" defTabSz="914400" rtl="0" eaLnBrk="1" latinLnBrk="0" hangingPunct="1">
        <a:lnSpc>
          <a:spcPct val="88000"/>
        </a:lnSpc>
        <a:spcBef>
          <a:spcPct val="0"/>
        </a:spcBef>
        <a:buNone/>
        <a:defRPr sz="4400" kern="1200" cap="none" spc="4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1C631F90-A9D8-8782-E357-E2E4E204C299}"/>
              </a:ext>
            </a:extLst>
          </p:cNvPr>
          <p:cNvSpPr>
            <a:spLocks noGrp="1"/>
          </p:cNvSpPr>
          <p:nvPr>
            <p:ph type="ctrTitle"/>
          </p:nvPr>
        </p:nvSpPr>
        <p:spPr>
          <a:xfrm>
            <a:off x="544963" y="988364"/>
            <a:ext cx="5015638" cy="1969770"/>
          </a:xfrm>
        </p:spPr>
        <p:txBody>
          <a:bodyPr>
            <a:normAutofit/>
          </a:bodyPr>
          <a:lstStyle/>
          <a:p>
            <a:r>
              <a:rPr lang="en-ZA" dirty="0"/>
              <a:t>Programming Project Milestone 2</a:t>
            </a:r>
          </a:p>
        </p:txBody>
      </p:sp>
      <p:sp>
        <p:nvSpPr>
          <p:cNvPr id="3" name="Subtitle 2">
            <a:extLst>
              <a:ext uri="{FF2B5EF4-FFF2-40B4-BE49-F238E27FC236}">
                <a16:creationId xmlns:a16="http://schemas.microsoft.com/office/drawing/2014/main" id="{D1D39A1E-5136-C7AF-6634-419535934C2B}"/>
              </a:ext>
            </a:extLst>
          </p:cNvPr>
          <p:cNvSpPr>
            <a:spLocks noGrp="1"/>
          </p:cNvSpPr>
          <p:nvPr>
            <p:ph type="subTitle" idx="1"/>
          </p:nvPr>
        </p:nvSpPr>
        <p:spPr>
          <a:xfrm>
            <a:off x="405533" y="3225184"/>
            <a:ext cx="5294499" cy="2318231"/>
          </a:xfrm>
        </p:spPr>
        <p:txBody>
          <a:bodyPr>
            <a:noAutofit/>
          </a:bodyPr>
          <a:lstStyle/>
          <a:p>
            <a:pPr>
              <a:lnSpc>
                <a:spcPct val="110000"/>
              </a:lnSpc>
            </a:pPr>
            <a:r>
              <a:rPr lang="en-ZA" sz="1800" dirty="0">
                <a:solidFill>
                  <a:schemeClr val="tx2">
                    <a:lumMod val="90000"/>
                  </a:schemeClr>
                </a:solidFill>
              </a:rPr>
              <a:t>Presented By: </a:t>
            </a:r>
          </a:p>
          <a:p>
            <a:pPr>
              <a:lnSpc>
                <a:spcPct val="110000"/>
              </a:lnSpc>
            </a:pPr>
            <a:r>
              <a:rPr lang="en-ZA" sz="1800" dirty="0" err="1">
                <a:solidFill>
                  <a:schemeClr val="tx2">
                    <a:lumMod val="90000"/>
                  </a:schemeClr>
                </a:solidFill>
              </a:rPr>
              <a:t>Resego</a:t>
            </a:r>
            <a:r>
              <a:rPr lang="en-ZA" sz="1800" dirty="0">
                <a:solidFill>
                  <a:schemeClr val="tx2">
                    <a:lumMod val="90000"/>
                  </a:schemeClr>
                </a:solidFill>
              </a:rPr>
              <a:t> </a:t>
            </a:r>
            <a:r>
              <a:rPr lang="en-ZA" sz="1800" dirty="0" err="1">
                <a:solidFill>
                  <a:schemeClr val="tx2">
                    <a:lumMod val="90000"/>
                  </a:schemeClr>
                </a:solidFill>
              </a:rPr>
              <a:t>Letsholo</a:t>
            </a:r>
            <a:r>
              <a:rPr lang="en-ZA" sz="1800" dirty="0">
                <a:solidFill>
                  <a:schemeClr val="tx2">
                    <a:lumMod val="90000"/>
                  </a:schemeClr>
                </a:solidFill>
              </a:rPr>
              <a:t> </a:t>
            </a:r>
          </a:p>
          <a:p>
            <a:pPr>
              <a:lnSpc>
                <a:spcPct val="110000"/>
              </a:lnSpc>
            </a:pPr>
            <a:r>
              <a:rPr lang="en-ZA" sz="1800" dirty="0" err="1">
                <a:solidFill>
                  <a:schemeClr val="tx2">
                    <a:lumMod val="90000"/>
                  </a:schemeClr>
                </a:solidFill>
              </a:rPr>
              <a:t>Tadiwanashe</a:t>
            </a:r>
            <a:r>
              <a:rPr lang="en-ZA" sz="1800" dirty="0">
                <a:solidFill>
                  <a:schemeClr val="tx2">
                    <a:lumMod val="90000"/>
                  </a:schemeClr>
                </a:solidFill>
              </a:rPr>
              <a:t> </a:t>
            </a:r>
            <a:r>
              <a:rPr lang="en-ZA" sz="1800" dirty="0" err="1">
                <a:solidFill>
                  <a:schemeClr val="tx2">
                    <a:lumMod val="90000"/>
                  </a:schemeClr>
                </a:solidFill>
              </a:rPr>
              <a:t>Nyoka</a:t>
            </a:r>
            <a:r>
              <a:rPr lang="en-ZA" sz="1800" dirty="0">
                <a:solidFill>
                  <a:schemeClr val="tx2">
                    <a:lumMod val="90000"/>
                  </a:schemeClr>
                </a:solidFill>
              </a:rPr>
              <a:t> </a:t>
            </a:r>
          </a:p>
          <a:p>
            <a:pPr>
              <a:lnSpc>
                <a:spcPct val="110000"/>
              </a:lnSpc>
            </a:pPr>
            <a:r>
              <a:rPr lang="en-ZA" sz="1800" dirty="0">
                <a:solidFill>
                  <a:schemeClr val="tx2">
                    <a:lumMod val="90000"/>
                  </a:schemeClr>
                </a:solidFill>
              </a:rPr>
              <a:t>Nomsa Mavunda </a:t>
            </a:r>
          </a:p>
          <a:p>
            <a:pPr>
              <a:lnSpc>
                <a:spcPct val="110000"/>
              </a:lnSpc>
            </a:pPr>
            <a:r>
              <a:rPr lang="en-ZA" sz="1800" dirty="0">
                <a:solidFill>
                  <a:schemeClr val="tx2">
                    <a:lumMod val="90000"/>
                  </a:schemeClr>
                </a:solidFill>
              </a:rPr>
              <a:t>Aidan Beckley</a:t>
            </a:r>
          </a:p>
        </p:txBody>
      </p:sp>
      <p:grpSp>
        <p:nvGrpSpPr>
          <p:cNvPr id="39" name="Group 38">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40"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1"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2"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44" name="Group 43">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45"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6"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7"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11" name="Video 10" title="Green Lock In A 3D Electronic System">
            <a:hlinkClick r:id="" action="ppaction://media"/>
            <a:extLst>
              <a:ext uri="{FF2B5EF4-FFF2-40B4-BE49-F238E27FC236}">
                <a16:creationId xmlns:a16="http://schemas.microsoft.com/office/drawing/2014/main" id="{20C50D92-E7DD-6E99-4393-7427D5042E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44525" y="2014257"/>
            <a:ext cx="5014800" cy="2820824"/>
          </a:xfrm>
          <a:custGeom>
            <a:avLst/>
            <a:gdLst/>
            <a:ahLst/>
            <a:cxnLst/>
            <a:rect l="l" t="t" r="r" b="b"/>
            <a:pathLst>
              <a:path w="5014800" h="5409338">
                <a:moveTo>
                  <a:pt x="0" y="0"/>
                </a:moveTo>
                <a:lnTo>
                  <a:pt x="5014800" y="0"/>
                </a:lnTo>
                <a:lnTo>
                  <a:pt x="5014800" y="5409338"/>
                </a:lnTo>
                <a:lnTo>
                  <a:pt x="0" y="5409338"/>
                </a:lnTo>
                <a:close/>
              </a:path>
            </a:pathLst>
          </a:custGeom>
        </p:spPr>
      </p:pic>
    </p:spTree>
    <p:extLst>
      <p:ext uri="{BB962C8B-B14F-4D97-AF65-F5344CB8AC3E}">
        <p14:creationId xmlns:p14="http://schemas.microsoft.com/office/powerpoint/2010/main" val="176505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1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0630B6-0507-BF11-A417-67A5CD27BFF6}"/>
              </a:ext>
            </a:extLst>
          </p:cNvPr>
          <p:cNvPicPr>
            <a:picLocks noChangeAspect="1"/>
          </p:cNvPicPr>
          <p:nvPr/>
        </p:nvPicPr>
        <p:blipFill>
          <a:blip r:embed="rId2"/>
          <a:stretch>
            <a:fillRect/>
          </a:stretch>
        </p:blipFill>
        <p:spPr>
          <a:xfrm>
            <a:off x="2320549" y="1664357"/>
            <a:ext cx="7826342" cy="377824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63001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A10F56-4600-4E72-882F-DF9A3D705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E7C649-57E0-4A93-B134-67101C072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35AF4F-B82E-435B-8949-29173A055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5412222" cy="3734405"/>
          </a:xfrm>
          <a:custGeom>
            <a:avLst/>
            <a:gdLst>
              <a:gd name="connsiteX0" fmla="*/ 1441992 w 5412222"/>
              <a:gd name="connsiteY0" fmla="*/ 2504513 h 3734405"/>
              <a:gd name="connsiteX1" fmla="*/ 1566499 w 5412222"/>
              <a:gd name="connsiteY1" fmla="*/ 2518404 h 3734405"/>
              <a:gd name="connsiteX2" fmla="*/ 1750954 w 5412222"/>
              <a:gd name="connsiteY2" fmla="*/ 2629527 h 3734405"/>
              <a:gd name="connsiteX3" fmla="*/ 1714063 w 5412222"/>
              <a:gd name="connsiteY3" fmla="*/ 3370350 h 3734405"/>
              <a:gd name="connsiteX4" fmla="*/ 1548053 w 5412222"/>
              <a:gd name="connsiteY4" fmla="*/ 3703720 h 3734405"/>
              <a:gd name="connsiteX5" fmla="*/ 1345153 w 5412222"/>
              <a:gd name="connsiteY5" fmla="*/ 3722241 h 3734405"/>
              <a:gd name="connsiteX6" fmla="*/ 1142252 w 5412222"/>
              <a:gd name="connsiteY6" fmla="*/ 3611117 h 3734405"/>
              <a:gd name="connsiteX7" fmla="*/ 1123807 w 5412222"/>
              <a:gd name="connsiteY7" fmla="*/ 3388870 h 3734405"/>
              <a:gd name="connsiteX8" fmla="*/ 1160697 w 5412222"/>
              <a:gd name="connsiteY8" fmla="*/ 3018459 h 3734405"/>
              <a:gd name="connsiteX9" fmla="*/ 1179143 w 5412222"/>
              <a:gd name="connsiteY9" fmla="*/ 2851774 h 3734405"/>
              <a:gd name="connsiteX10" fmla="*/ 1197589 w 5412222"/>
              <a:gd name="connsiteY10" fmla="*/ 2722130 h 3734405"/>
              <a:gd name="connsiteX11" fmla="*/ 1345153 w 5412222"/>
              <a:gd name="connsiteY11" fmla="*/ 2518404 h 3734405"/>
              <a:gd name="connsiteX12" fmla="*/ 1441992 w 5412222"/>
              <a:gd name="connsiteY12" fmla="*/ 2504513 h 3734405"/>
              <a:gd name="connsiteX13" fmla="*/ 2975080 w 5412222"/>
              <a:gd name="connsiteY13" fmla="*/ 2484443 h 3734405"/>
              <a:gd name="connsiteX14" fmla="*/ 3097382 w 5412222"/>
              <a:gd name="connsiteY14" fmla="*/ 2507883 h 3734405"/>
              <a:gd name="connsiteX15" fmla="*/ 3189904 w 5412222"/>
              <a:gd name="connsiteY15" fmla="*/ 2581966 h 3734405"/>
              <a:gd name="connsiteX16" fmla="*/ 3263922 w 5412222"/>
              <a:gd name="connsiteY16" fmla="*/ 2730130 h 3734405"/>
              <a:gd name="connsiteX17" fmla="*/ 3356443 w 5412222"/>
              <a:gd name="connsiteY17" fmla="*/ 3322788 h 3734405"/>
              <a:gd name="connsiteX18" fmla="*/ 3337939 w 5412222"/>
              <a:gd name="connsiteY18" fmla="*/ 3545035 h 3734405"/>
              <a:gd name="connsiteX19" fmla="*/ 3282426 w 5412222"/>
              <a:gd name="connsiteY19" fmla="*/ 3637638 h 3734405"/>
              <a:gd name="connsiteX20" fmla="*/ 3171400 w 5412222"/>
              <a:gd name="connsiteY20" fmla="*/ 3674679 h 3734405"/>
              <a:gd name="connsiteX21" fmla="*/ 3115887 w 5412222"/>
              <a:gd name="connsiteY21" fmla="*/ 3693200 h 3734405"/>
              <a:gd name="connsiteX22" fmla="*/ 2967852 w 5412222"/>
              <a:gd name="connsiteY22" fmla="*/ 3674679 h 3734405"/>
              <a:gd name="connsiteX23" fmla="*/ 2838321 w 5412222"/>
              <a:gd name="connsiteY23" fmla="*/ 3563556 h 3734405"/>
              <a:gd name="connsiteX24" fmla="*/ 2782808 w 5412222"/>
              <a:gd name="connsiteY24" fmla="*/ 3359829 h 3734405"/>
              <a:gd name="connsiteX25" fmla="*/ 2764304 w 5412222"/>
              <a:gd name="connsiteY25" fmla="*/ 3156103 h 3734405"/>
              <a:gd name="connsiteX26" fmla="*/ 2708791 w 5412222"/>
              <a:gd name="connsiteY26" fmla="*/ 2878295 h 3734405"/>
              <a:gd name="connsiteX27" fmla="*/ 2690286 w 5412222"/>
              <a:gd name="connsiteY27" fmla="*/ 2637527 h 3734405"/>
              <a:gd name="connsiteX28" fmla="*/ 2912339 w 5412222"/>
              <a:gd name="connsiteY28" fmla="*/ 2489363 h 3734405"/>
              <a:gd name="connsiteX29" fmla="*/ 2975080 w 5412222"/>
              <a:gd name="connsiteY29" fmla="*/ 2484443 h 3734405"/>
              <a:gd name="connsiteX30" fmla="*/ 4122198 w 5412222"/>
              <a:gd name="connsiteY30" fmla="*/ 1964873 h 3734405"/>
              <a:gd name="connsiteX31" fmla="*/ 4289154 w 5412222"/>
              <a:gd name="connsiteY31" fmla="*/ 2020607 h 3734405"/>
              <a:gd name="connsiteX32" fmla="*/ 4437557 w 5412222"/>
              <a:gd name="connsiteY32" fmla="*/ 2169233 h 3734405"/>
              <a:gd name="connsiteX33" fmla="*/ 4567411 w 5412222"/>
              <a:gd name="connsiteY33" fmla="*/ 2336436 h 3734405"/>
              <a:gd name="connsiteX34" fmla="*/ 4752916 w 5412222"/>
              <a:gd name="connsiteY34" fmla="*/ 2540795 h 3734405"/>
              <a:gd name="connsiteX35" fmla="*/ 4882769 w 5412222"/>
              <a:gd name="connsiteY35" fmla="*/ 2763733 h 3734405"/>
              <a:gd name="connsiteX36" fmla="*/ 4771467 w 5412222"/>
              <a:gd name="connsiteY36" fmla="*/ 2986671 h 3734405"/>
              <a:gd name="connsiteX37" fmla="*/ 4567411 w 5412222"/>
              <a:gd name="connsiteY37" fmla="*/ 3060983 h 3734405"/>
              <a:gd name="connsiteX38" fmla="*/ 4474659 w 5412222"/>
              <a:gd name="connsiteY38" fmla="*/ 3042405 h 3734405"/>
              <a:gd name="connsiteX39" fmla="*/ 4344804 w 5412222"/>
              <a:gd name="connsiteY39" fmla="*/ 2949514 h 3734405"/>
              <a:gd name="connsiteX40" fmla="*/ 3955244 w 5412222"/>
              <a:gd name="connsiteY40" fmla="*/ 2466483 h 3734405"/>
              <a:gd name="connsiteX41" fmla="*/ 3862491 w 5412222"/>
              <a:gd name="connsiteY41" fmla="*/ 2280701 h 3734405"/>
              <a:gd name="connsiteX42" fmla="*/ 3881042 w 5412222"/>
              <a:gd name="connsiteY42" fmla="*/ 2169233 h 3734405"/>
              <a:gd name="connsiteX43" fmla="*/ 3936693 w 5412222"/>
              <a:gd name="connsiteY43" fmla="*/ 2076342 h 3734405"/>
              <a:gd name="connsiteX44" fmla="*/ 3992345 w 5412222"/>
              <a:gd name="connsiteY44" fmla="*/ 2039186 h 3734405"/>
              <a:gd name="connsiteX45" fmla="*/ 4122198 w 5412222"/>
              <a:gd name="connsiteY45" fmla="*/ 1964873 h 3734405"/>
              <a:gd name="connsiteX46" fmla="*/ 146310 w 5412222"/>
              <a:gd name="connsiteY46" fmla="*/ 1953889 h 3734405"/>
              <a:gd name="connsiteX47" fmla="*/ 350366 w 5412222"/>
              <a:gd name="connsiteY47" fmla="*/ 2046733 h 3734405"/>
              <a:gd name="connsiteX48" fmla="*/ 443118 w 5412222"/>
              <a:gd name="connsiteY48" fmla="*/ 2232420 h 3734405"/>
              <a:gd name="connsiteX49" fmla="*/ 368916 w 5412222"/>
              <a:gd name="connsiteY49" fmla="*/ 2455245 h 3734405"/>
              <a:gd name="connsiteX50" fmla="*/ 55877 w 5412222"/>
              <a:gd name="connsiteY50" fmla="*/ 2823429 h 3734405"/>
              <a:gd name="connsiteX51" fmla="*/ 0 w 5412222"/>
              <a:gd name="connsiteY51" fmla="*/ 2890207 h 3734405"/>
              <a:gd name="connsiteX52" fmla="*/ 0 w 5412222"/>
              <a:gd name="connsiteY52" fmla="*/ 2010548 h 3734405"/>
              <a:gd name="connsiteX53" fmla="*/ 48920 w 5412222"/>
              <a:gd name="connsiteY53" fmla="*/ 1981743 h 3734405"/>
              <a:gd name="connsiteX54" fmla="*/ 146310 w 5412222"/>
              <a:gd name="connsiteY54" fmla="*/ 1953889 h 3734405"/>
              <a:gd name="connsiteX55" fmla="*/ 4987001 w 5412222"/>
              <a:gd name="connsiteY55" fmla="*/ 730996 h 3734405"/>
              <a:gd name="connsiteX56" fmla="*/ 5079441 w 5412222"/>
              <a:gd name="connsiteY56" fmla="*/ 730996 h 3734405"/>
              <a:gd name="connsiteX57" fmla="*/ 5338271 w 5412222"/>
              <a:gd name="connsiteY57" fmla="*/ 804801 h 3734405"/>
              <a:gd name="connsiteX58" fmla="*/ 5412222 w 5412222"/>
              <a:gd name="connsiteY58" fmla="*/ 970860 h 3734405"/>
              <a:gd name="connsiteX59" fmla="*/ 5412222 w 5412222"/>
              <a:gd name="connsiteY59" fmla="*/ 1100017 h 3734405"/>
              <a:gd name="connsiteX60" fmla="*/ 5338271 w 5412222"/>
              <a:gd name="connsiteY60" fmla="*/ 1266077 h 3734405"/>
              <a:gd name="connsiteX61" fmla="*/ 5171880 w 5412222"/>
              <a:gd name="connsiteY61" fmla="*/ 1339881 h 3734405"/>
              <a:gd name="connsiteX62" fmla="*/ 4913050 w 5412222"/>
              <a:gd name="connsiteY62" fmla="*/ 1339881 h 3734405"/>
              <a:gd name="connsiteX63" fmla="*/ 4580268 w 5412222"/>
              <a:gd name="connsiteY63" fmla="*/ 1339881 h 3734405"/>
              <a:gd name="connsiteX64" fmla="*/ 4413877 w 5412222"/>
              <a:gd name="connsiteY64" fmla="*/ 1321430 h 3734405"/>
              <a:gd name="connsiteX65" fmla="*/ 4247486 w 5412222"/>
              <a:gd name="connsiteY65" fmla="*/ 1247626 h 3734405"/>
              <a:gd name="connsiteX66" fmla="*/ 4192022 w 5412222"/>
              <a:gd name="connsiteY66" fmla="*/ 1118468 h 3734405"/>
              <a:gd name="connsiteX67" fmla="*/ 4192022 w 5412222"/>
              <a:gd name="connsiteY67" fmla="*/ 1026213 h 3734405"/>
              <a:gd name="connsiteX68" fmla="*/ 4247486 w 5412222"/>
              <a:gd name="connsiteY68" fmla="*/ 860154 h 3734405"/>
              <a:gd name="connsiteX69" fmla="*/ 4395389 w 5412222"/>
              <a:gd name="connsiteY69" fmla="*/ 786350 h 3734405"/>
              <a:gd name="connsiteX70" fmla="*/ 4617243 w 5412222"/>
              <a:gd name="connsiteY70" fmla="*/ 767899 h 3734405"/>
              <a:gd name="connsiteX71" fmla="*/ 4987001 w 5412222"/>
              <a:gd name="connsiteY71" fmla="*/ 730996 h 3734405"/>
              <a:gd name="connsiteX72" fmla="*/ 3807960 w 5412222"/>
              <a:gd name="connsiteY72" fmla="*/ 0 h 3734405"/>
              <a:gd name="connsiteX73" fmla="*/ 4404064 w 5412222"/>
              <a:gd name="connsiteY73" fmla="*/ 0 h 3734405"/>
              <a:gd name="connsiteX74" fmla="*/ 4368291 w 5412222"/>
              <a:gd name="connsiteY74" fmla="*/ 41360 h 3734405"/>
              <a:gd name="connsiteX75" fmla="*/ 4329548 w 5412222"/>
              <a:gd name="connsiteY75" fmla="*/ 87787 h 3734405"/>
              <a:gd name="connsiteX76" fmla="*/ 4107495 w 5412222"/>
              <a:gd name="connsiteY76" fmla="*/ 198776 h 3734405"/>
              <a:gd name="connsiteX77" fmla="*/ 3885443 w 5412222"/>
              <a:gd name="connsiteY77" fmla="*/ 106285 h 3734405"/>
              <a:gd name="connsiteX78" fmla="*/ 3818365 w 5412222"/>
              <a:gd name="connsiteY78" fmla="*/ 23043 h 373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12222" h="3734405">
                <a:moveTo>
                  <a:pt x="1441992" y="2504513"/>
                </a:moveTo>
                <a:cubicBezTo>
                  <a:pt x="1478883" y="2504513"/>
                  <a:pt x="1520385" y="2509143"/>
                  <a:pt x="1566499" y="2518404"/>
                </a:cubicBezTo>
                <a:cubicBezTo>
                  <a:pt x="1658726" y="2536924"/>
                  <a:pt x="1732509" y="2573965"/>
                  <a:pt x="1750954" y="2629527"/>
                </a:cubicBezTo>
                <a:cubicBezTo>
                  <a:pt x="1787845" y="2703609"/>
                  <a:pt x="1714063" y="3296268"/>
                  <a:pt x="1714063" y="3370350"/>
                </a:cubicBezTo>
                <a:cubicBezTo>
                  <a:pt x="1695617" y="3555556"/>
                  <a:pt x="1658726" y="3666679"/>
                  <a:pt x="1548053" y="3703720"/>
                </a:cubicBezTo>
                <a:cubicBezTo>
                  <a:pt x="1492717" y="3740761"/>
                  <a:pt x="1418935" y="3740761"/>
                  <a:pt x="1345153" y="3722241"/>
                </a:cubicBezTo>
                <a:cubicBezTo>
                  <a:pt x="1252925" y="3722241"/>
                  <a:pt x="1179143" y="3685199"/>
                  <a:pt x="1142252" y="3611117"/>
                </a:cubicBezTo>
                <a:cubicBezTo>
                  <a:pt x="1123807" y="3555556"/>
                  <a:pt x="1105361" y="3481473"/>
                  <a:pt x="1123807" y="3388870"/>
                </a:cubicBezTo>
                <a:cubicBezTo>
                  <a:pt x="1123807" y="3388870"/>
                  <a:pt x="1160697" y="3055500"/>
                  <a:pt x="1160697" y="3018459"/>
                </a:cubicBezTo>
                <a:cubicBezTo>
                  <a:pt x="1160697" y="2962897"/>
                  <a:pt x="1179143" y="2870294"/>
                  <a:pt x="1179143" y="2851774"/>
                </a:cubicBezTo>
                <a:cubicBezTo>
                  <a:pt x="1197589" y="2722130"/>
                  <a:pt x="1197589" y="2722130"/>
                  <a:pt x="1197589" y="2722130"/>
                </a:cubicBezTo>
                <a:cubicBezTo>
                  <a:pt x="1234480" y="2611007"/>
                  <a:pt x="1289816" y="2555445"/>
                  <a:pt x="1345153" y="2518404"/>
                </a:cubicBezTo>
                <a:cubicBezTo>
                  <a:pt x="1372821" y="2509143"/>
                  <a:pt x="1405101" y="2504513"/>
                  <a:pt x="1441992" y="2504513"/>
                </a:cubicBezTo>
                <a:close/>
                <a:moveTo>
                  <a:pt x="2975080" y="2484443"/>
                </a:moveTo>
                <a:cubicBezTo>
                  <a:pt x="3031460" y="2487048"/>
                  <a:pt x="3069626" y="2507883"/>
                  <a:pt x="3097382" y="2507883"/>
                </a:cubicBezTo>
                <a:cubicBezTo>
                  <a:pt x="3134391" y="2526404"/>
                  <a:pt x="3152895" y="2544924"/>
                  <a:pt x="3189904" y="2581966"/>
                </a:cubicBezTo>
                <a:cubicBezTo>
                  <a:pt x="3208409" y="2619007"/>
                  <a:pt x="3226913" y="2656048"/>
                  <a:pt x="3263922" y="2730130"/>
                </a:cubicBezTo>
                <a:cubicBezTo>
                  <a:pt x="3282426" y="2804212"/>
                  <a:pt x="3356443" y="3322788"/>
                  <a:pt x="3356443" y="3322788"/>
                </a:cubicBezTo>
                <a:cubicBezTo>
                  <a:pt x="3374948" y="3433912"/>
                  <a:pt x="3356443" y="3507994"/>
                  <a:pt x="3337939" y="3545035"/>
                </a:cubicBezTo>
                <a:cubicBezTo>
                  <a:pt x="3319435" y="3582076"/>
                  <a:pt x="3300930" y="3619117"/>
                  <a:pt x="3282426" y="3637638"/>
                </a:cubicBezTo>
                <a:cubicBezTo>
                  <a:pt x="3245417" y="3656158"/>
                  <a:pt x="3208409" y="3656158"/>
                  <a:pt x="3171400" y="3674679"/>
                </a:cubicBezTo>
                <a:cubicBezTo>
                  <a:pt x="3152895" y="3674679"/>
                  <a:pt x="3134391" y="3693200"/>
                  <a:pt x="3115887" y="3693200"/>
                </a:cubicBezTo>
                <a:cubicBezTo>
                  <a:pt x="3060374" y="3711720"/>
                  <a:pt x="3004860" y="3711720"/>
                  <a:pt x="2967852" y="3674679"/>
                </a:cubicBezTo>
                <a:cubicBezTo>
                  <a:pt x="2912339" y="3656158"/>
                  <a:pt x="2875330" y="3619117"/>
                  <a:pt x="2838321" y="3563556"/>
                </a:cubicBezTo>
                <a:cubicBezTo>
                  <a:pt x="2801312" y="3507994"/>
                  <a:pt x="2782808" y="3433912"/>
                  <a:pt x="2782808" y="3359829"/>
                </a:cubicBezTo>
                <a:cubicBezTo>
                  <a:pt x="2764304" y="3156103"/>
                  <a:pt x="2764304" y="3156103"/>
                  <a:pt x="2764304" y="3156103"/>
                </a:cubicBezTo>
                <a:cubicBezTo>
                  <a:pt x="2708791" y="2878295"/>
                  <a:pt x="2708791" y="2878295"/>
                  <a:pt x="2708791" y="2878295"/>
                </a:cubicBezTo>
                <a:cubicBezTo>
                  <a:pt x="2671782" y="2767171"/>
                  <a:pt x="2671782" y="2693089"/>
                  <a:pt x="2690286" y="2637527"/>
                </a:cubicBezTo>
                <a:cubicBezTo>
                  <a:pt x="2727295" y="2563445"/>
                  <a:pt x="2801312" y="2489363"/>
                  <a:pt x="2912339" y="2489363"/>
                </a:cubicBezTo>
                <a:cubicBezTo>
                  <a:pt x="2935469" y="2484733"/>
                  <a:pt x="2956286" y="2483575"/>
                  <a:pt x="2975080" y="2484443"/>
                </a:cubicBezTo>
                <a:close/>
                <a:moveTo>
                  <a:pt x="4122198" y="1964873"/>
                </a:moveTo>
                <a:cubicBezTo>
                  <a:pt x="4177850" y="1964873"/>
                  <a:pt x="4233502" y="1983451"/>
                  <a:pt x="4289154" y="2020607"/>
                </a:cubicBezTo>
                <a:cubicBezTo>
                  <a:pt x="4344804" y="2039186"/>
                  <a:pt x="4400456" y="2094920"/>
                  <a:pt x="4437557" y="2169233"/>
                </a:cubicBezTo>
                <a:cubicBezTo>
                  <a:pt x="4567411" y="2336436"/>
                  <a:pt x="4567411" y="2336436"/>
                  <a:pt x="4567411" y="2336436"/>
                </a:cubicBezTo>
                <a:cubicBezTo>
                  <a:pt x="4752916" y="2540795"/>
                  <a:pt x="4752916" y="2540795"/>
                  <a:pt x="4752916" y="2540795"/>
                </a:cubicBezTo>
                <a:cubicBezTo>
                  <a:pt x="4827118" y="2633686"/>
                  <a:pt x="4864220" y="2707999"/>
                  <a:pt x="4882769" y="2763733"/>
                </a:cubicBezTo>
                <a:cubicBezTo>
                  <a:pt x="4882769" y="2838046"/>
                  <a:pt x="4864220" y="2930936"/>
                  <a:pt x="4771467" y="2986671"/>
                </a:cubicBezTo>
                <a:cubicBezTo>
                  <a:pt x="4697264" y="3042405"/>
                  <a:pt x="4623063" y="3060983"/>
                  <a:pt x="4567411" y="3060983"/>
                </a:cubicBezTo>
                <a:cubicBezTo>
                  <a:pt x="4548860" y="3060983"/>
                  <a:pt x="4511759" y="3060983"/>
                  <a:pt x="4474659" y="3042405"/>
                </a:cubicBezTo>
                <a:cubicBezTo>
                  <a:pt x="4437557" y="3023827"/>
                  <a:pt x="4400456" y="2986671"/>
                  <a:pt x="4344804" y="2949514"/>
                </a:cubicBezTo>
                <a:cubicBezTo>
                  <a:pt x="4289154" y="2893780"/>
                  <a:pt x="3955244" y="2466483"/>
                  <a:pt x="3955244" y="2466483"/>
                </a:cubicBezTo>
                <a:cubicBezTo>
                  <a:pt x="3899592" y="2392170"/>
                  <a:pt x="3862491" y="2317858"/>
                  <a:pt x="3862491" y="2280701"/>
                </a:cubicBezTo>
                <a:cubicBezTo>
                  <a:pt x="3862491" y="2224967"/>
                  <a:pt x="3862491" y="2187811"/>
                  <a:pt x="3881042" y="2169233"/>
                </a:cubicBezTo>
                <a:cubicBezTo>
                  <a:pt x="3899592" y="2132076"/>
                  <a:pt x="3918143" y="2113498"/>
                  <a:pt x="3936693" y="2076342"/>
                </a:cubicBezTo>
                <a:cubicBezTo>
                  <a:pt x="3973794" y="2057764"/>
                  <a:pt x="3992345" y="2039186"/>
                  <a:pt x="3992345" y="2039186"/>
                </a:cubicBezTo>
                <a:cubicBezTo>
                  <a:pt x="4029446" y="2002029"/>
                  <a:pt x="4085097" y="1983451"/>
                  <a:pt x="4122198" y="1964873"/>
                </a:cubicBezTo>
                <a:close/>
                <a:moveTo>
                  <a:pt x="146310" y="1953889"/>
                </a:moveTo>
                <a:cubicBezTo>
                  <a:pt x="201962" y="1953889"/>
                  <a:pt x="276164" y="1991027"/>
                  <a:pt x="350366" y="2046733"/>
                </a:cubicBezTo>
                <a:cubicBezTo>
                  <a:pt x="424568" y="2102439"/>
                  <a:pt x="443118" y="2176714"/>
                  <a:pt x="443118" y="2232420"/>
                </a:cubicBezTo>
                <a:cubicBezTo>
                  <a:pt x="443118" y="2288126"/>
                  <a:pt x="424568" y="2362401"/>
                  <a:pt x="368916" y="2455245"/>
                </a:cubicBezTo>
                <a:cubicBezTo>
                  <a:pt x="368916" y="2455245"/>
                  <a:pt x="181092" y="2674589"/>
                  <a:pt x="55877" y="2823429"/>
                </a:cubicBezTo>
                <a:lnTo>
                  <a:pt x="0" y="2890207"/>
                </a:lnTo>
                <a:lnTo>
                  <a:pt x="0" y="2010548"/>
                </a:lnTo>
                <a:lnTo>
                  <a:pt x="48920" y="1981743"/>
                </a:lnTo>
                <a:cubicBezTo>
                  <a:pt x="86021" y="1963174"/>
                  <a:pt x="118485" y="1953889"/>
                  <a:pt x="146310" y="1953889"/>
                </a:cubicBezTo>
                <a:close/>
                <a:moveTo>
                  <a:pt x="4987001" y="730996"/>
                </a:moveTo>
                <a:cubicBezTo>
                  <a:pt x="5079441" y="730996"/>
                  <a:pt x="5079441" y="730996"/>
                  <a:pt x="5079441" y="730996"/>
                </a:cubicBezTo>
                <a:cubicBezTo>
                  <a:pt x="5190368" y="749448"/>
                  <a:pt x="5282808" y="786350"/>
                  <a:pt x="5338271" y="804801"/>
                </a:cubicBezTo>
                <a:cubicBezTo>
                  <a:pt x="5393734" y="841703"/>
                  <a:pt x="5412222" y="897056"/>
                  <a:pt x="5412222" y="970860"/>
                </a:cubicBezTo>
                <a:cubicBezTo>
                  <a:pt x="5412222" y="1007762"/>
                  <a:pt x="5412222" y="1044664"/>
                  <a:pt x="5412222" y="1100017"/>
                </a:cubicBezTo>
                <a:cubicBezTo>
                  <a:pt x="5393734" y="1155371"/>
                  <a:pt x="5375246" y="1210724"/>
                  <a:pt x="5338271" y="1266077"/>
                </a:cubicBezTo>
                <a:cubicBezTo>
                  <a:pt x="5301295" y="1302979"/>
                  <a:pt x="5245832" y="1321430"/>
                  <a:pt x="5171880" y="1339881"/>
                </a:cubicBezTo>
                <a:cubicBezTo>
                  <a:pt x="5060954" y="1339881"/>
                  <a:pt x="5171880" y="1358332"/>
                  <a:pt x="4913050" y="1339881"/>
                </a:cubicBezTo>
                <a:cubicBezTo>
                  <a:pt x="4635731" y="1339881"/>
                  <a:pt x="4580268" y="1339881"/>
                  <a:pt x="4580268" y="1339881"/>
                </a:cubicBezTo>
                <a:cubicBezTo>
                  <a:pt x="4413877" y="1321430"/>
                  <a:pt x="4413877" y="1321430"/>
                  <a:pt x="4413877" y="1321430"/>
                </a:cubicBezTo>
                <a:cubicBezTo>
                  <a:pt x="4321437" y="1302979"/>
                  <a:pt x="4265974" y="1284528"/>
                  <a:pt x="4247486" y="1247626"/>
                </a:cubicBezTo>
                <a:cubicBezTo>
                  <a:pt x="4210510" y="1210724"/>
                  <a:pt x="4192022" y="1173821"/>
                  <a:pt x="4192022" y="1118468"/>
                </a:cubicBezTo>
                <a:cubicBezTo>
                  <a:pt x="4192022" y="1118468"/>
                  <a:pt x="4192022" y="1081566"/>
                  <a:pt x="4192022" y="1026213"/>
                </a:cubicBezTo>
                <a:cubicBezTo>
                  <a:pt x="4192022" y="970860"/>
                  <a:pt x="4210510" y="915507"/>
                  <a:pt x="4247486" y="860154"/>
                </a:cubicBezTo>
                <a:cubicBezTo>
                  <a:pt x="4265974" y="823252"/>
                  <a:pt x="4321437" y="786350"/>
                  <a:pt x="4395389" y="786350"/>
                </a:cubicBezTo>
                <a:cubicBezTo>
                  <a:pt x="4487828" y="767899"/>
                  <a:pt x="4561780" y="767899"/>
                  <a:pt x="4617243" y="767899"/>
                </a:cubicBezTo>
                <a:cubicBezTo>
                  <a:pt x="4783634" y="749448"/>
                  <a:pt x="4876074" y="730996"/>
                  <a:pt x="4987001" y="730996"/>
                </a:cubicBezTo>
                <a:close/>
                <a:moveTo>
                  <a:pt x="3807960" y="0"/>
                </a:moveTo>
                <a:lnTo>
                  <a:pt x="4404064" y="0"/>
                </a:lnTo>
                <a:lnTo>
                  <a:pt x="4368291" y="41360"/>
                </a:lnTo>
                <a:cubicBezTo>
                  <a:pt x="4352100" y="60329"/>
                  <a:pt x="4338800" y="76226"/>
                  <a:pt x="4329548" y="87787"/>
                </a:cubicBezTo>
                <a:cubicBezTo>
                  <a:pt x="4255530" y="161780"/>
                  <a:pt x="4181513" y="198776"/>
                  <a:pt x="4107495" y="198776"/>
                </a:cubicBezTo>
                <a:cubicBezTo>
                  <a:pt x="4033478" y="217275"/>
                  <a:pt x="3959460" y="180278"/>
                  <a:pt x="3885443" y="106285"/>
                </a:cubicBezTo>
                <a:cubicBezTo>
                  <a:pt x="3857687" y="78538"/>
                  <a:pt x="3834556" y="50790"/>
                  <a:pt x="3818365" y="23043"/>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solidFill>
                <a:schemeClr val="accent3"/>
              </a:solidFill>
            </a:endParaRPr>
          </a:p>
        </p:txBody>
      </p:sp>
      <p:sp>
        <p:nvSpPr>
          <p:cNvPr id="2" name="Title 1">
            <a:extLst>
              <a:ext uri="{FF2B5EF4-FFF2-40B4-BE49-F238E27FC236}">
                <a16:creationId xmlns:a16="http://schemas.microsoft.com/office/drawing/2014/main" id="{0A6EA91E-D27E-41C9-7350-95CD82FCDEF9}"/>
              </a:ext>
            </a:extLst>
          </p:cNvPr>
          <p:cNvSpPr>
            <a:spLocks noGrp="1"/>
          </p:cNvSpPr>
          <p:nvPr>
            <p:ph type="title"/>
          </p:nvPr>
        </p:nvSpPr>
        <p:spPr>
          <a:xfrm>
            <a:off x="720000" y="619201"/>
            <a:ext cx="3095626" cy="1477328"/>
          </a:xfrm>
        </p:spPr>
        <p:txBody>
          <a:bodyPr>
            <a:normAutofit/>
          </a:bodyPr>
          <a:lstStyle/>
          <a:p>
            <a:r>
              <a:rPr lang="en-ZA" sz="3200"/>
              <a:t>Business Layer</a:t>
            </a:r>
          </a:p>
        </p:txBody>
      </p:sp>
      <p:sp>
        <p:nvSpPr>
          <p:cNvPr id="3" name="Content Placeholder 2">
            <a:extLst>
              <a:ext uri="{FF2B5EF4-FFF2-40B4-BE49-F238E27FC236}">
                <a16:creationId xmlns:a16="http://schemas.microsoft.com/office/drawing/2014/main" id="{76EE0B50-BD3F-12F7-D2D7-F52EED5C1D3E}"/>
              </a:ext>
            </a:extLst>
          </p:cNvPr>
          <p:cNvSpPr>
            <a:spLocks noGrp="1"/>
          </p:cNvSpPr>
          <p:nvPr>
            <p:ph idx="1"/>
          </p:nvPr>
        </p:nvSpPr>
        <p:spPr>
          <a:xfrm>
            <a:off x="6444000" y="633600"/>
            <a:ext cx="4991962" cy="5135374"/>
          </a:xfrm>
        </p:spPr>
        <p:txBody>
          <a:bodyPr>
            <a:normAutofit/>
          </a:bodyPr>
          <a:lstStyle/>
          <a:p>
            <a:pPr>
              <a:lnSpc>
                <a:spcPct val="110000"/>
              </a:lnSpc>
            </a:pPr>
            <a:r>
              <a:rPr lang="en-GB" sz="1700"/>
              <a:t>The application's main functionalities are found in the Business Logic Layer. It manages the logic, business rules, and procedures of the programme without regard to the user interface or data storage systems.</a:t>
            </a:r>
          </a:p>
          <a:p>
            <a:pPr>
              <a:lnSpc>
                <a:spcPct val="110000"/>
              </a:lnSpc>
            </a:pPr>
            <a:r>
              <a:rPr lang="en-ZA" sz="1700"/>
              <a:t>Its responsibilities are:</a:t>
            </a:r>
            <a:endParaRPr lang="en-GB" sz="1700"/>
          </a:p>
          <a:p>
            <a:pPr>
              <a:lnSpc>
                <a:spcPct val="110000"/>
              </a:lnSpc>
              <a:buFont typeface="Wingdings" panose="05000000000000000000" pitchFamily="2" charset="2"/>
              <a:buChar char="Ø"/>
            </a:pPr>
            <a:r>
              <a:rPr lang="en-GB" sz="1700"/>
              <a:t>CRUD (Create, Read, Update, Delete) methods are being implemented for student and module data,</a:t>
            </a:r>
          </a:p>
          <a:p>
            <a:pPr>
              <a:lnSpc>
                <a:spcPct val="110000"/>
              </a:lnSpc>
              <a:buFont typeface="Wingdings" panose="05000000000000000000" pitchFamily="2" charset="2"/>
              <a:buChar char="Ø"/>
            </a:pPr>
            <a:r>
              <a:rPr lang="en-GB" sz="1700"/>
              <a:t>Executing I/O operations for files,</a:t>
            </a:r>
          </a:p>
          <a:p>
            <a:pPr>
              <a:lnSpc>
                <a:spcPct val="110000"/>
              </a:lnSpc>
              <a:buFont typeface="Wingdings" panose="05000000000000000000" pitchFamily="2" charset="2"/>
              <a:buChar char="Ø"/>
            </a:pPr>
            <a:r>
              <a:rPr lang="en-GB" sz="1700"/>
              <a:t>Data processing and validation prior to engaging with the Data Access Layer,</a:t>
            </a:r>
          </a:p>
          <a:p>
            <a:pPr>
              <a:lnSpc>
                <a:spcPct val="110000"/>
              </a:lnSpc>
              <a:buFont typeface="Wingdings" panose="05000000000000000000" pitchFamily="2" charset="2"/>
              <a:buChar char="Ø"/>
            </a:pPr>
            <a:r>
              <a:rPr lang="en-GB" sz="1700"/>
              <a:t>Managing regulations and standards unique to a business.</a:t>
            </a:r>
            <a:endParaRPr lang="en-ZA" sz="1700"/>
          </a:p>
        </p:txBody>
      </p:sp>
    </p:spTree>
    <p:extLst>
      <p:ext uri="{BB962C8B-B14F-4D97-AF65-F5344CB8AC3E}">
        <p14:creationId xmlns:p14="http://schemas.microsoft.com/office/powerpoint/2010/main" val="1953880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7820-D109-9F22-58DF-0FD5B44BFC2E}"/>
              </a:ext>
            </a:extLst>
          </p:cNvPr>
          <p:cNvSpPr>
            <a:spLocks noGrp="1"/>
          </p:cNvSpPr>
          <p:nvPr>
            <p:ph type="title"/>
          </p:nvPr>
        </p:nvSpPr>
        <p:spPr>
          <a:xfrm>
            <a:off x="750258" y="0"/>
            <a:ext cx="10728322" cy="972766"/>
          </a:xfrm>
        </p:spPr>
        <p:txBody>
          <a:bodyPr>
            <a:normAutofit/>
          </a:bodyPr>
          <a:lstStyle/>
          <a:p>
            <a:pPr algn="ctr"/>
            <a:r>
              <a:rPr lang="en-ZA" sz="6000"/>
              <a:t>Student Class</a:t>
            </a:r>
          </a:p>
        </p:txBody>
      </p:sp>
      <p:pic>
        <p:nvPicPr>
          <p:cNvPr id="5" name="Picture 4">
            <a:extLst>
              <a:ext uri="{FF2B5EF4-FFF2-40B4-BE49-F238E27FC236}">
                <a16:creationId xmlns:a16="http://schemas.microsoft.com/office/drawing/2014/main" id="{63BB9EDE-B72C-7AAB-F2DC-86E209AE6BD6}"/>
              </a:ext>
            </a:extLst>
          </p:cNvPr>
          <p:cNvPicPr>
            <a:picLocks noChangeAspect="1"/>
          </p:cNvPicPr>
          <p:nvPr/>
        </p:nvPicPr>
        <p:blipFill>
          <a:blip r:embed="rId2"/>
          <a:stretch>
            <a:fillRect/>
          </a:stretch>
        </p:blipFill>
        <p:spPr>
          <a:xfrm>
            <a:off x="1028857" y="977630"/>
            <a:ext cx="9944962" cy="546401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75650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66B63-30F8-B3A5-9C55-5FF2AB6B0334}"/>
              </a:ext>
            </a:extLst>
          </p:cNvPr>
          <p:cNvSpPr>
            <a:spLocks noGrp="1"/>
          </p:cNvSpPr>
          <p:nvPr>
            <p:ph type="title"/>
          </p:nvPr>
        </p:nvSpPr>
        <p:spPr>
          <a:xfrm>
            <a:off x="720000" y="0"/>
            <a:ext cx="10728322" cy="1011677"/>
          </a:xfrm>
        </p:spPr>
        <p:txBody>
          <a:bodyPr>
            <a:normAutofit/>
          </a:bodyPr>
          <a:lstStyle/>
          <a:p>
            <a:pPr algn="ctr"/>
            <a:r>
              <a:rPr lang="en-ZA" sz="5400"/>
              <a:t>Module Class</a:t>
            </a:r>
          </a:p>
        </p:txBody>
      </p:sp>
      <p:pic>
        <p:nvPicPr>
          <p:cNvPr id="5" name="Picture 4">
            <a:extLst>
              <a:ext uri="{FF2B5EF4-FFF2-40B4-BE49-F238E27FC236}">
                <a16:creationId xmlns:a16="http://schemas.microsoft.com/office/drawing/2014/main" id="{CE917379-08F7-EF0C-2166-AEDC038DB4A1}"/>
              </a:ext>
            </a:extLst>
          </p:cNvPr>
          <p:cNvPicPr>
            <a:picLocks noChangeAspect="1"/>
          </p:cNvPicPr>
          <p:nvPr/>
        </p:nvPicPr>
        <p:blipFill rotWithShape="1">
          <a:blip r:embed="rId2"/>
          <a:srcRect t="1102"/>
          <a:stretch/>
        </p:blipFill>
        <p:spPr>
          <a:xfrm>
            <a:off x="1412208" y="839721"/>
            <a:ext cx="9367583" cy="570961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995681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A20E4EF1-6AA9-4634-A88F-493037806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D0558E7-61D4-43D8-ADB8-96DE97118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2EBECD-8918-CD66-3B41-11A470E79194}"/>
              </a:ext>
            </a:extLst>
          </p:cNvPr>
          <p:cNvSpPr>
            <a:spLocks noGrp="1"/>
          </p:cNvSpPr>
          <p:nvPr>
            <p:ph type="title"/>
          </p:nvPr>
        </p:nvSpPr>
        <p:spPr>
          <a:xfrm>
            <a:off x="1409271" y="431796"/>
            <a:ext cx="9492866" cy="649752"/>
          </a:xfrm>
        </p:spPr>
        <p:txBody>
          <a:bodyPr vert="horz" wrap="square" lIns="0" tIns="0" rIns="0" bIns="0" rtlCol="0" anchor="t" anchorCtr="0">
            <a:noAutofit/>
          </a:bodyPr>
          <a:lstStyle/>
          <a:p>
            <a:pPr algn="ctr">
              <a:lnSpc>
                <a:spcPct val="100000"/>
              </a:lnSpc>
            </a:pPr>
            <a:r>
              <a:rPr lang="en-US" sz="5400" spc="-100"/>
              <a:t>User Class</a:t>
            </a:r>
          </a:p>
        </p:txBody>
      </p:sp>
      <p:grpSp>
        <p:nvGrpSpPr>
          <p:cNvPr id="34" name="Group 33">
            <a:extLst>
              <a:ext uri="{FF2B5EF4-FFF2-40B4-BE49-F238E27FC236}">
                <a16:creationId xmlns:a16="http://schemas.microsoft.com/office/drawing/2014/main" id="{C8F3AECA-1E28-4DB0-901D-747B827596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35" name="Freeform 78">
              <a:extLst>
                <a:ext uri="{FF2B5EF4-FFF2-40B4-BE49-F238E27FC236}">
                  <a16:creationId xmlns:a16="http://schemas.microsoft.com/office/drawing/2014/main" id="{F137E6B0-A1AA-47FF-AAB8-9E5D6B701C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6" name="Freeform 79">
              <a:extLst>
                <a:ext uri="{FF2B5EF4-FFF2-40B4-BE49-F238E27FC236}">
                  <a16:creationId xmlns:a16="http://schemas.microsoft.com/office/drawing/2014/main" id="{F72FB821-5AF0-4EA1-B84B-D5E12D833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7" name="Freeform 85">
              <a:extLst>
                <a:ext uri="{FF2B5EF4-FFF2-40B4-BE49-F238E27FC236}">
                  <a16:creationId xmlns:a16="http://schemas.microsoft.com/office/drawing/2014/main" id="{DFE0F740-8A45-42B9-BEF6-A75329504F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39" name="Group 38">
            <a:extLst>
              <a:ext uri="{FF2B5EF4-FFF2-40B4-BE49-F238E27FC236}">
                <a16:creationId xmlns:a16="http://schemas.microsoft.com/office/drawing/2014/main" id="{3214C51D-3B74-4CCB-82B8-A184460FC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10" y="268794"/>
            <a:ext cx="632305" cy="1606552"/>
            <a:chOff x="10224385" y="954724"/>
            <a:chExt cx="1324087" cy="3364228"/>
          </a:xfrm>
        </p:grpSpPr>
        <p:sp>
          <p:nvSpPr>
            <p:cNvPr id="40" name="Freeform 80">
              <a:extLst>
                <a:ext uri="{FF2B5EF4-FFF2-40B4-BE49-F238E27FC236}">
                  <a16:creationId xmlns:a16="http://schemas.microsoft.com/office/drawing/2014/main" id="{66CD91DA-BDB8-476E-8111-2918188D6D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1" name="Freeform 84">
              <a:extLst>
                <a:ext uri="{FF2B5EF4-FFF2-40B4-BE49-F238E27FC236}">
                  <a16:creationId xmlns:a16="http://schemas.microsoft.com/office/drawing/2014/main" id="{576CF7BA-63E8-47BF-AB8E-E9134BE8E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2" name="Freeform 87">
              <a:extLst>
                <a:ext uri="{FF2B5EF4-FFF2-40B4-BE49-F238E27FC236}">
                  <a16:creationId xmlns:a16="http://schemas.microsoft.com/office/drawing/2014/main" id="{C0C95E2B-D068-4E18-85DE-266A42E6C6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useBgFill="1">
        <p:nvSpPr>
          <p:cNvPr id="44" name="Freeform: Shape 43">
            <a:extLst>
              <a:ext uri="{FF2B5EF4-FFF2-40B4-BE49-F238E27FC236}">
                <a16:creationId xmlns:a16="http://schemas.microsoft.com/office/drawing/2014/main" id="{61DBDC3E-EFBF-429B-957B-6C76FFB44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480" y="359481"/>
            <a:ext cx="805041" cy="12192001"/>
          </a:xfrm>
          <a:custGeom>
            <a:avLst/>
            <a:gdLst>
              <a:gd name="connsiteX0" fmla="*/ 0 w 805041"/>
              <a:gd name="connsiteY0" fmla="*/ 12192001 h 12192001"/>
              <a:gd name="connsiteX1" fmla="*/ 2268 w 805041"/>
              <a:gd name="connsiteY1" fmla="*/ 11635931 h 12192001"/>
              <a:gd name="connsiteX2" fmla="*/ 39265 w 805041"/>
              <a:gd name="connsiteY2" fmla="*/ 9246579 h 12192001"/>
              <a:gd name="connsiteX3" fmla="*/ 79643 w 805041"/>
              <a:gd name="connsiteY3" fmla="*/ 7976300 h 12192001"/>
              <a:gd name="connsiteX4" fmla="*/ 39265 w 805041"/>
              <a:gd name="connsiteY4" fmla="*/ 7150621 h 12192001"/>
              <a:gd name="connsiteX5" fmla="*/ 39265 w 805041"/>
              <a:gd name="connsiteY5" fmla="*/ 6515481 h 12192001"/>
              <a:gd name="connsiteX6" fmla="*/ 39265 w 805041"/>
              <a:gd name="connsiteY6" fmla="*/ 4864121 h 12192001"/>
              <a:gd name="connsiteX7" fmla="*/ 79645 w 805041"/>
              <a:gd name="connsiteY7" fmla="*/ 2958705 h 12192001"/>
              <a:gd name="connsiteX8" fmla="*/ 54260 w 805041"/>
              <a:gd name="connsiteY8" fmla="*/ 203487 h 12192001"/>
              <a:gd name="connsiteX9" fmla="*/ 52385 w 805041"/>
              <a:gd name="connsiteY9" fmla="*/ 0 h 12192001"/>
              <a:gd name="connsiteX10" fmla="*/ 805041 w 805041"/>
              <a:gd name="connsiteY10" fmla="*/ 0 h 12192001"/>
              <a:gd name="connsiteX11" fmla="*/ 805040 w 805041"/>
              <a:gd name="connsiteY11" fmla="*/ 12192001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5041" h="12192001">
                <a:moveTo>
                  <a:pt x="0" y="12192001"/>
                </a:moveTo>
                <a:lnTo>
                  <a:pt x="2268" y="11635931"/>
                </a:lnTo>
                <a:cubicBezTo>
                  <a:pt x="6616" y="10932425"/>
                  <a:pt x="16553" y="10139742"/>
                  <a:pt x="39265" y="9246579"/>
                </a:cubicBezTo>
                <a:cubicBezTo>
                  <a:pt x="79643" y="7976300"/>
                  <a:pt x="79643" y="7976300"/>
                  <a:pt x="79643" y="7976300"/>
                </a:cubicBezTo>
                <a:cubicBezTo>
                  <a:pt x="79643" y="7722245"/>
                  <a:pt x="39265" y="7468190"/>
                  <a:pt x="39265" y="7150621"/>
                </a:cubicBezTo>
                <a:cubicBezTo>
                  <a:pt x="39265" y="6833051"/>
                  <a:pt x="39265" y="6578996"/>
                  <a:pt x="39265" y="6515481"/>
                </a:cubicBezTo>
                <a:cubicBezTo>
                  <a:pt x="39265" y="4864121"/>
                  <a:pt x="39265" y="4864121"/>
                  <a:pt x="39265" y="4864121"/>
                </a:cubicBezTo>
                <a:cubicBezTo>
                  <a:pt x="79645" y="2958705"/>
                  <a:pt x="79645" y="2958705"/>
                  <a:pt x="79645" y="2958705"/>
                </a:cubicBezTo>
                <a:cubicBezTo>
                  <a:pt x="68288" y="1726140"/>
                  <a:pt x="60126" y="840233"/>
                  <a:pt x="54260" y="203487"/>
                </a:cubicBezTo>
                <a:lnTo>
                  <a:pt x="52385" y="0"/>
                </a:lnTo>
                <a:lnTo>
                  <a:pt x="805041" y="0"/>
                </a:lnTo>
                <a:lnTo>
                  <a:pt x="805040" y="12192001"/>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pic>
        <p:nvPicPr>
          <p:cNvPr id="5" name="Picture 4">
            <a:extLst>
              <a:ext uri="{FF2B5EF4-FFF2-40B4-BE49-F238E27FC236}">
                <a16:creationId xmlns:a16="http://schemas.microsoft.com/office/drawing/2014/main" id="{187E23C9-5EE1-2B2A-0F73-B38BC16E23E1}"/>
              </a:ext>
            </a:extLst>
          </p:cNvPr>
          <p:cNvPicPr>
            <a:picLocks noChangeAspect="1"/>
          </p:cNvPicPr>
          <p:nvPr/>
        </p:nvPicPr>
        <p:blipFill>
          <a:blip r:embed="rId2"/>
          <a:stretch>
            <a:fillRect/>
          </a:stretch>
        </p:blipFill>
        <p:spPr>
          <a:xfrm>
            <a:off x="1764863" y="1432184"/>
            <a:ext cx="8781681" cy="474191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67993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97CEA0FD-D2CC-4855-B1FA-4C5B659BB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BAA15C4-2282-4C62-BADE-41D57265F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689DD3-6222-4856-0816-E0A85EF22C60}"/>
              </a:ext>
            </a:extLst>
          </p:cNvPr>
          <p:cNvSpPr>
            <a:spLocks noGrp="1"/>
          </p:cNvSpPr>
          <p:nvPr>
            <p:ph type="title"/>
          </p:nvPr>
        </p:nvSpPr>
        <p:spPr>
          <a:xfrm>
            <a:off x="1349567" y="619199"/>
            <a:ext cx="9492866" cy="576000"/>
          </a:xfrm>
        </p:spPr>
        <p:txBody>
          <a:bodyPr vert="horz" wrap="square" lIns="0" tIns="0" rIns="0" bIns="0" rtlCol="0" anchor="b" anchorCtr="0">
            <a:noAutofit/>
          </a:bodyPr>
          <a:lstStyle/>
          <a:p>
            <a:pPr algn="ctr">
              <a:lnSpc>
                <a:spcPct val="100000"/>
              </a:lnSpc>
            </a:pPr>
            <a:r>
              <a:rPr lang="en-US" sz="5400" spc="-100" err="1"/>
              <a:t>UserManager</a:t>
            </a:r>
            <a:r>
              <a:rPr lang="en-US" sz="5400" spc="-100"/>
              <a:t> Class</a:t>
            </a:r>
          </a:p>
        </p:txBody>
      </p:sp>
      <p:grpSp>
        <p:nvGrpSpPr>
          <p:cNvPr id="37" name="Group 36">
            <a:extLst>
              <a:ext uri="{FF2B5EF4-FFF2-40B4-BE49-F238E27FC236}">
                <a16:creationId xmlns:a16="http://schemas.microsoft.com/office/drawing/2014/main" id="{C8F3AECA-1E28-4DB0-901D-747B827596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38" name="Freeform 78">
              <a:extLst>
                <a:ext uri="{FF2B5EF4-FFF2-40B4-BE49-F238E27FC236}">
                  <a16:creationId xmlns:a16="http://schemas.microsoft.com/office/drawing/2014/main" id="{F137E6B0-A1AA-47FF-AAB8-9E5D6B701C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9" name="Freeform 79">
              <a:extLst>
                <a:ext uri="{FF2B5EF4-FFF2-40B4-BE49-F238E27FC236}">
                  <a16:creationId xmlns:a16="http://schemas.microsoft.com/office/drawing/2014/main" id="{F72FB821-5AF0-4EA1-B84B-D5E12D833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0" name="Freeform 85">
              <a:extLst>
                <a:ext uri="{FF2B5EF4-FFF2-40B4-BE49-F238E27FC236}">
                  <a16:creationId xmlns:a16="http://schemas.microsoft.com/office/drawing/2014/main" id="{DFE0F740-8A45-42B9-BEF6-A75329504F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42" name="Group 41">
            <a:extLst>
              <a:ext uri="{FF2B5EF4-FFF2-40B4-BE49-F238E27FC236}">
                <a16:creationId xmlns:a16="http://schemas.microsoft.com/office/drawing/2014/main" id="{3214C51D-3B74-4CCB-82B8-A184460FC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10" y="268794"/>
            <a:ext cx="632305" cy="1606552"/>
            <a:chOff x="10224385" y="954724"/>
            <a:chExt cx="1324087" cy="3364228"/>
          </a:xfrm>
        </p:grpSpPr>
        <p:sp>
          <p:nvSpPr>
            <p:cNvPr id="43" name="Freeform 80">
              <a:extLst>
                <a:ext uri="{FF2B5EF4-FFF2-40B4-BE49-F238E27FC236}">
                  <a16:creationId xmlns:a16="http://schemas.microsoft.com/office/drawing/2014/main" id="{66CD91DA-BDB8-476E-8111-2918188D6D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4" name="Freeform 84">
              <a:extLst>
                <a:ext uri="{FF2B5EF4-FFF2-40B4-BE49-F238E27FC236}">
                  <a16:creationId xmlns:a16="http://schemas.microsoft.com/office/drawing/2014/main" id="{576CF7BA-63E8-47BF-AB8E-E9134BE8E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5" name="Freeform 87">
              <a:extLst>
                <a:ext uri="{FF2B5EF4-FFF2-40B4-BE49-F238E27FC236}">
                  <a16:creationId xmlns:a16="http://schemas.microsoft.com/office/drawing/2014/main" id="{C0C95E2B-D068-4E18-85DE-266A42E6C6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useBgFill="1">
        <p:nvSpPr>
          <p:cNvPr id="47" name="Freeform: Shape 46">
            <a:extLst>
              <a:ext uri="{FF2B5EF4-FFF2-40B4-BE49-F238E27FC236}">
                <a16:creationId xmlns:a16="http://schemas.microsoft.com/office/drawing/2014/main" id="{613F3963-915E-4812-8B39-BE6EA7CC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4524375" y="-809624"/>
            <a:ext cx="3143251" cy="12192001"/>
          </a:xfrm>
          <a:custGeom>
            <a:avLst/>
            <a:gdLst>
              <a:gd name="connsiteX0" fmla="*/ 508 w 2932134"/>
              <a:gd name="connsiteY0" fmla="*/ 4431100 h 12192000"/>
              <a:gd name="connsiteX1" fmla="*/ 137030 w 2932134"/>
              <a:gd name="connsiteY1" fmla="*/ 177371 h 12192000"/>
              <a:gd name="connsiteX2" fmla="*/ 145443 w 2932134"/>
              <a:gd name="connsiteY2" fmla="*/ 0 h 12192000"/>
              <a:gd name="connsiteX3" fmla="*/ 2932134 w 2932134"/>
              <a:gd name="connsiteY3" fmla="*/ 0 h 12192000"/>
              <a:gd name="connsiteX4" fmla="*/ 2932133 w 2932134"/>
              <a:gd name="connsiteY4" fmla="*/ 12192000 h 12192000"/>
              <a:gd name="connsiteX5" fmla="*/ 172151 w 2932134"/>
              <a:gd name="connsiteY5" fmla="*/ 12192000 h 12192000"/>
              <a:gd name="connsiteX6" fmla="*/ 169761 w 2932134"/>
              <a:gd name="connsiteY6" fmla="*/ 12180928 h 12192000"/>
              <a:gd name="connsiteX7" fmla="*/ 169761 w 2932134"/>
              <a:gd name="connsiteY7" fmla="*/ 7234593 h 12192000"/>
              <a:gd name="connsiteX8" fmla="*/ 508 w 2932134"/>
              <a:gd name="connsiteY8" fmla="*/ 44311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2134" h="12192000">
                <a:moveTo>
                  <a:pt x="508" y="4431100"/>
                </a:moveTo>
                <a:cubicBezTo>
                  <a:pt x="-7698" y="2846728"/>
                  <a:pt x="85554" y="1238574"/>
                  <a:pt x="137030" y="177371"/>
                </a:cubicBezTo>
                <a:lnTo>
                  <a:pt x="145443" y="0"/>
                </a:lnTo>
                <a:lnTo>
                  <a:pt x="2932134" y="0"/>
                </a:lnTo>
                <a:lnTo>
                  <a:pt x="2932133" y="12192000"/>
                </a:lnTo>
                <a:lnTo>
                  <a:pt x="172151" y="12192000"/>
                </a:lnTo>
                <a:lnTo>
                  <a:pt x="169761" y="12180928"/>
                </a:lnTo>
                <a:cubicBezTo>
                  <a:pt x="169761" y="11800439"/>
                  <a:pt x="169761" y="10278492"/>
                  <a:pt x="169761" y="7234593"/>
                </a:cubicBezTo>
                <a:cubicBezTo>
                  <a:pt x="50398" y="6402277"/>
                  <a:pt x="5637" y="5421334"/>
                  <a:pt x="508" y="4431100"/>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pic>
        <p:nvPicPr>
          <p:cNvPr id="11" name="Picture 10">
            <a:extLst>
              <a:ext uri="{FF2B5EF4-FFF2-40B4-BE49-F238E27FC236}">
                <a16:creationId xmlns:a16="http://schemas.microsoft.com/office/drawing/2014/main" id="{94D076DF-8531-1C2B-0CB1-66C5547A06E2}"/>
              </a:ext>
            </a:extLst>
          </p:cNvPr>
          <p:cNvPicPr>
            <a:picLocks noChangeAspect="1"/>
          </p:cNvPicPr>
          <p:nvPr/>
        </p:nvPicPr>
        <p:blipFill rotWithShape="1">
          <a:blip r:embed="rId2"/>
          <a:srcRect b="3635"/>
          <a:stretch/>
        </p:blipFill>
        <p:spPr>
          <a:xfrm>
            <a:off x="6410960" y="2045549"/>
            <a:ext cx="5576240" cy="4581300"/>
          </a:xfrm>
          <a:prstGeom prst="rect">
            <a:avLst/>
          </a:prstGeom>
          <a:ln w="228600" cap="sq" cmpd="thickThin">
            <a:solidFill>
              <a:srgbClr val="000000"/>
            </a:solidFill>
            <a:prstDash val="solid"/>
            <a:miter lim="800000"/>
          </a:ln>
          <a:effectLst>
            <a:innerShdw blurRad="76200">
              <a:srgbClr val="000000"/>
            </a:innerShdw>
          </a:effectLst>
        </p:spPr>
      </p:pic>
      <p:pic>
        <p:nvPicPr>
          <p:cNvPr id="15" name="Picture 14">
            <a:extLst>
              <a:ext uri="{FF2B5EF4-FFF2-40B4-BE49-F238E27FC236}">
                <a16:creationId xmlns:a16="http://schemas.microsoft.com/office/drawing/2014/main" id="{792864D0-DEE7-E344-AB6F-74333E2C9FF1}"/>
              </a:ext>
            </a:extLst>
          </p:cNvPr>
          <p:cNvPicPr>
            <a:picLocks noChangeAspect="1"/>
          </p:cNvPicPr>
          <p:nvPr/>
        </p:nvPicPr>
        <p:blipFill>
          <a:blip r:embed="rId3"/>
          <a:stretch>
            <a:fillRect/>
          </a:stretch>
        </p:blipFill>
        <p:spPr>
          <a:xfrm>
            <a:off x="204800" y="2045549"/>
            <a:ext cx="5891200" cy="45813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6525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A10F56-4600-4E72-882F-DF9A3D705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E7C649-57E0-4A93-B134-67101C072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35AF4F-B82E-435B-8949-29173A055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5412222" cy="3734405"/>
          </a:xfrm>
          <a:custGeom>
            <a:avLst/>
            <a:gdLst>
              <a:gd name="connsiteX0" fmla="*/ 1441992 w 5412222"/>
              <a:gd name="connsiteY0" fmla="*/ 2504513 h 3734405"/>
              <a:gd name="connsiteX1" fmla="*/ 1566499 w 5412222"/>
              <a:gd name="connsiteY1" fmla="*/ 2518404 h 3734405"/>
              <a:gd name="connsiteX2" fmla="*/ 1750954 w 5412222"/>
              <a:gd name="connsiteY2" fmla="*/ 2629527 h 3734405"/>
              <a:gd name="connsiteX3" fmla="*/ 1714063 w 5412222"/>
              <a:gd name="connsiteY3" fmla="*/ 3370350 h 3734405"/>
              <a:gd name="connsiteX4" fmla="*/ 1548053 w 5412222"/>
              <a:gd name="connsiteY4" fmla="*/ 3703720 h 3734405"/>
              <a:gd name="connsiteX5" fmla="*/ 1345153 w 5412222"/>
              <a:gd name="connsiteY5" fmla="*/ 3722241 h 3734405"/>
              <a:gd name="connsiteX6" fmla="*/ 1142252 w 5412222"/>
              <a:gd name="connsiteY6" fmla="*/ 3611117 h 3734405"/>
              <a:gd name="connsiteX7" fmla="*/ 1123807 w 5412222"/>
              <a:gd name="connsiteY7" fmla="*/ 3388870 h 3734405"/>
              <a:gd name="connsiteX8" fmla="*/ 1160697 w 5412222"/>
              <a:gd name="connsiteY8" fmla="*/ 3018459 h 3734405"/>
              <a:gd name="connsiteX9" fmla="*/ 1179143 w 5412222"/>
              <a:gd name="connsiteY9" fmla="*/ 2851774 h 3734405"/>
              <a:gd name="connsiteX10" fmla="*/ 1197589 w 5412222"/>
              <a:gd name="connsiteY10" fmla="*/ 2722130 h 3734405"/>
              <a:gd name="connsiteX11" fmla="*/ 1345153 w 5412222"/>
              <a:gd name="connsiteY11" fmla="*/ 2518404 h 3734405"/>
              <a:gd name="connsiteX12" fmla="*/ 1441992 w 5412222"/>
              <a:gd name="connsiteY12" fmla="*/ 2504513 h 3734405"/>
              <a:gd name="connsiteX13" fmla="*/ 2975080 w 5412222"/>
              <a:gd name="connsiteY13" fmla="*/ 2484443 h 3734405"/>
              <a:gd name="connsiteX14" fmla="*/ 3097382 w 5412222"/>
              <a:gd name="connsiteY14" fmla="*/ 2507883 h 3734405"/>
              <a:gd name="connsiteX15" fmla="*/ 3189904 w 5412222"/>
              <a:gd name="connsiteY15" fmla="*/ 2581966 h 3734405"/>
              <a:gd name="connsiteX16" fmla="*/ 3263922 w 5412222"/>
              <a:gd name="connsiteY16" fmla="*/ 2730130 h 3734405"/>
              <a:gd name="connsiteX17" fmla="*/ 3356443 w 5412222"/>
              <a:gd name="connsiteY17" fmla="*/ 3322788 h 3734405"/>
              <a:gd name="connsiteX18" fmla="*/ 3337939 w 5412222"/>
              <a:gd name="connsiteY18" fmla="*/ 3545035 h 3734405"/>
              <a:gd name="connsiteX19" fmla="*/ 3282426 w 5412222"/>
              <a:gd name="connsiteY19" fmla="*/ 3637638 h 3734405"/>
              <a:gd name="connsiteX20" fmla="*/ 3171400 w 5412222"/>
              <a:gd name="connsiteY20" fmla="*/ 3674679 h 3734405"/>
              <a:gd name="connsiteX21" fmla="*/ 3115887 w 5412222"/>
              <a:gd name="connsiteY21" fmla="*/ 3693200 h 3734405"/>
              <a:gd name="connsiteX22" fmla="*/ 2967852 w 5412222"/>
              <a:gd name="connsiteY22" fmla="*/ 3674679 h 3734405"/>
              <a:gd name="connsiteX23" fmla="*/ 2838321 w 5412222"/>
              <a:gd name="connsiteY23" fmla="*/ 3563556 h 3734405"/>
              <a:gd name="connsiteX24" fmla="*/ 2782808 w 5412222"/>
              <a:gd name="connsiteY24" fmla="*/ 3359829 h 3734405"/>
              <a:gd name="connsiteX25" fmla="*/ 2764304 w 5412222"/>
              <a:gd name="connsiteY25" fmla="*/ 3156103 h 3734405"/>
              <a:gd name="connsiteX26" fmla="*/ 2708791 w 5412222"/>
              <a:gd name="connsiteY26" fmla="*/ 2878295 h 3734405"/>
              <a:gd name="connsiteX27" fmla="*/ 2690286 w 5412222"/>
              <a:gd name="connsiteY27" fmla="*/ 2637527 h 3734405"/>
              <a:gd name="connsiteX28" fmla="*/ 2912339 w 5412222"/>
              <a:gd name="connsiteY28" fmla="*/ 2489363 h 3734405"/>
              <a:gd name="connsiteX29" fmla="*/ 2975080 w 5412222"/>
              <a:gd name="connsiteY29" fmla="*/ 2484443 h 3734405"/>
              <a:gd name="connsiteX30" fmla="*/ 4122198 w 5412222"/>
              <a:gd name="connsiteY30" fmla="*/ 1964873 h 3734405"/>
              <a:gd name="connsiteX31" fmla="*/ 4289154 w 5412222"/>
              <a:gd name="connsiteY31" fmla="*/ 2020607 h 3734405"/>
              <a:gd name="connsiteX32" fmla="*/ 4437557 w 5412222"/>
              <a:gd name="connsiteY32" fmla="*/ 2169233 h 3734405"/>
              <a:gd name="connsiteX33" fmla="*/ 4567411 w 5412222"/>
              <a:gd name="connsiteY33" fmla="*/ 2336436 h 3734405"/>
              <a:gd name="connsiteX34" fmla="*/ 4752916 w 5412222"/>
              <a:gd name="connsiteY34" fmla="*/ 2540795 h 3734405"/>
              <a:gd name="connsiteX35" fmla="*/ 4882769 w 5412222"/>
              <a:gd name="connsiteY35" fmla="*/ 2763733 h 3734405"/>
              <a:gd name="connsiteX36" fmla="*/ 4771467 w 5412222"/>
              <a:gd name="connsiteY36" fmla="*/ 2986671 h 3734405"/>
              <a:gd name="connsiteX37" fmla="*/ 4567411 w 5412222"/>
              <a:gd name="connsiteY37" fmla="*/ 3060983 h 3734405"/>
              <a:gd name="connsiteX38" fmla="*/ 4474659 w 5412222"/>
              <a:gd name="connsiteY38" fmla="*/ 3042405 h 3734405"/>
              <a:gd name="connsiteX39" fmla="*/ 4344804 w 5412222"/>
              <a:gd name="connsiteY39" fmla="*/ 2949514 h 3734405"/>
              <a:gd name="connsiteX40" fmla="*/ 3955244 w 5412222"/>
              <a:gd name="connsiteY40" fmla="*/ 2466483 h 3734405"/>
              <a:gd name="connsiteX41" fmla="*/ 3862491 w 5412222"/>
              <a:gd name="connsiteY41" fmla="*/ 2280701 h 3734405"/>
              <a:gd name="connsiteX42" fmla="*/ 3881042 w 5412222"/>
              <a:gd name="connsiteY42" fmla="*/ 2169233 h 3734405"/>
              <a:gd name="connsiteX43" fmla="*/ 3936693 w 5412222"/>
              <a:gd name="connsiteY43" fmla="*/ 2076342 h 3734405"/>
              <a:gd name="connsiteX44" fmla="*/ 3992345 w 5412222"/>
              <a:gd name="connsiteY44" fmla="*/ 2039186 h 3734405"/>
              <a:gd name="connsiteX45" fmla="*/ 4122198 w 5412222"/>
              <a:gd name="connsiteY45" fmla="*/ 1964873 h 3734405"/>
              <a:gd name="connsiteX46" fmla="*/ 146310 w 5412222"/>
              <a:gd name="connsiteY46" fmla="*/ 1953889 h 3734405"/>
              <a:gd name="connsiteX47" fmla="*/ 350366 w 5412222"/>
              <a:gd name="connsiteY47" fmla="*/ 2046733 h 3734405"/>
              <a:gd name="connsiteX48" fmla="*/ 443118 w 5412222"/>
              <a:gd name="connsiteY48" fmla="*/ 2232420 h 3734405"/>
              <a:gd name="connsiteX49" fmla="*/ 368916 w 5412222"/>
              <a:gd name="connsiteY49" fmla="*/ 2455245 h 3734405"/>
              <a:gd name="connsiteX50" fmla="*/ 55877 w 5412222"/>
              <a:gd name="connsiteY50" fmla="*/ 2823429 h 3734405"/>
              <a:gd name="connsiteX51" fmla="*/ 0 w 5412222"/>
              <a:gd name="connsiteY51" fmla="*/ 2890207 h 3734405"/>
              <a:gd name="connsiteX52" fmla="*/ 0 w 5412222"/>
              <a:gd name="connsiteY52" fmla="*/ 2010548 h 3734405"/>
              <a:gd name="connsiteX53" fmla="*/ 48920 w 5412222"/>
              <a:gd name="connsiteY53" fmla="*/ 1981743 h 3734405"/>
              <a:gd name="connsiteX54" fmla="*/ 146310 w 5412222"/>
              <a:gd name="connsiteY54" fmla="*/ 1953889 h 3734405"/>
              <a:gd name="connsiteX55" fmla="*/ 4987001 w 5412222"/>
              <a:gd name="connsiteY55" fmla="*/ 730996 h 3734405"/>
              <a:gd name="connsiteX56" fmla="*/ 5079441 w 5412222"/>
              <a:gd name="connsiteY56" fmla="*/ 730996 h 3734405"/>
              <a:gd name="connsiteX57" fmla="*/ 5338271 w 5412222"/>
              <a:gd name="connsiteY57" fmla="*/ 804801 h 3734405"/>
              <a:gd name="connsiteX58" fmla="*/ 5412222 w 5412222"/>
              <a:gd name="connsiteY58" fmla="*/ 970860 h 3734405"/>
              <a:gd name="connsiteX59" fmla="*/ 5412222 w 5412222"/>
              <a:gd name="connsiteY59" fmla="*/ 1100017 h 3734405"/>
              <a:gd name="connsiteX60" fmla="*/ 5338271 w 5412222"/>
              <a:gd name="connsiteY60" fmla="*/ 1266077 h 3734405"/>
              <a:gd name="connsiteX61" fmla="*/ 5171880 w 5412222"/>
              <a:gd name="connsiteY61" fmla="*/ 1339881 h 3734405"/>
              <a:gd name="connsiteX62" fmla="*/ 4913050 w 5412222"/>
              <a:gd name="connsiteY62" fmla="*/ 1339881 h 3734405"/>
              <a:gd name="connsiteX63" fmla="*/ 4580268 w 5412222"/>
              <a:gd name="connsiteY63" fmla="*/ 1339881 h 3734405"/>
              <a:gd name="connsiteX64" fmla="*/ 4413877 w 5412222"/>
              <a:gd name="connsiteY64" fmla="*/ 1321430 h 3734405"/>
              <a:gd name="connsiteX65" fmla="*/ 4247486 w 5412222"/>
              <a:gd name="connsiteY65" fmla="*/ 1247626 h 3734405"/>
              <a:gd name="connsiteX66" fmla="*/ 4192022 w 5412222"/>
              <a:gd name="connsiteY66" fmla="*/ 1118468 h 3734405"/>
              <a:gd name="connsiteX67" fmla="*/ 4192022 w 5412222"/>
              <a:gd name="connsiteY67" fmla="*/ 1026213 h 3734405"/>
              <a:gd name="connsiteX68" fmla="*/ 4247486 w 5412222"/>
              <a:gd name="connsiteY68" fmla="*/ 860154 h 3734405"/>
              <a:gd name="connsiteX69" fmla="*/ 4395389 w 5412222"/>
              <a:gd name="connsiteY69" fmla="*/ 786350 h 3734405"/>
              <a:gd name="connsiteX70" fmla="*/ 4617243 w 5412222"/>
              <a:gd name="connsiteY70" fmla="*/ 767899 h 3734405"/>
              <a:gd name="connsiteX71" fmla="*/ 4987001 w 5412222"/>
              <a:gd name="connsiteY71" fmla="*/ 730996 h 3734405"/>
              <a:gd name="connsiteX72" fmla="*/ 3807960 w 5412222"/>
              <a:gd name="connsiteY72" fmla="*/ 0 h 3734405"/>
              <a:gd name="connsiteX73" fmla="*/ 4404064 w 5412222"/>
              <a:gd name="connsiteY73" fmla="*/ 0 h 3734405"/>
              <a:gd name="connsiteX74" fmla="*/ 4368291 w 5412222"/>
              <a:gd name="connsiteY74" fmla="*/ 41360 h 3734405"/>
              <a:gd name="connsiteX75" fmla="*/ 4329548 w 5412222"/>
              <a:gd name="connsiteY75" fmla="*/ 87787 h 3734405"/>
              <a:gd name="connsiteX76" fmla="*/ 4107495 w 5412222"/>
              <a:gd name="connsiteY76" fmla="*/ 198776 h 3734405"/>
              <a:gd name="connsiteX77" fmla="*/ 3885443 w 5412222"/>
              <a:gd name="connsiteY77" fmla="*/ 106285 h 3734405"/>
              <a:gd name="connsiteX78" fmla="*/ 3818365 w 5412222"/>
              <a:gd name="connsiteY78" fmla="*/ 23043 h 373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12222" h="3734405">
                <a:moveTo>
                  <a:pt x="1441992" y="2504513"/>
                </a:moveTo>
                <a:cubicBezTo>
                  <a:pt x="1478883" y="2504513"/>
                  <a:pt x="1520385" y="2509143"/>
                  <a:pt x="1566499" y="2518404"/>
                </a:cubicBezTo>
                <a:cubicBezTo>
                  <a:pt x="1658726" y="2536924"/>
                  <a:pt x="1732509" y="2573965"/>
                  <a:pt x="1750954" y="2629527"/>
                </a:cubicBezTo>
                <a:cubicBezTo>
                  <a:pt x="1787845" y="2703609"/>
                  <a:pt x="1714063" y="3296268"/>
                  <a:pt x="1714063" y="3370350"/>
                </a:cubicBezTo>
                <a:cubicBezTo>
                  <a:pt x="1695617" y="3555556"/>
                  <a:pt x="1658726" y="3666679"/>
                  <a:pt x="1548053" y="3703720"/>
                </a:cubicBezTo>
                <a:cubicBezTo>
                  <a:pt x="1492717" y="3740761"/>
                  <a:pt x="1418935" y="3740761"/>
                  <a:pt x="1345153" y="3722241"/>
                </a:cubicBezTo>
                <a:cubicBezTo>
                  <a:pt x="1252925" y="3722241"/>
                  <a:pt x="1179143" y="3685199"/>
                  <a:pt x="1142252" y="3611117"/>
                </a:cubicBezTo>
                <a:cubicBezTo>
                  <a:pt x="1123807" y="3555556"/>
                  <a:pt x="1105361" y="3481473"/>
                  <a:pt x="1123807" y="3388870"/>
                </a:cubicBezTo>
                <a:cubicBezTo>
                  <a:pt x="1123807" y="3388870"/>
                  <a:pt x="1160697" y="3055500"/>
                  <a:pt x="1160697" y="3018459"/>
                </a:cubicBezTo>
                <a:cubicBezTo>
                  <a:pt x="1160697" y="2962897"/>
                  <a:pt x="1179143" y="2870294"/>
                  <a:pt x="1179143" y="2851774"/>
                </a:cubicBezTo>
                <a:cubicBezTo>
                  <a:pt x="1197589" y="2722130"/>
                  <a:pt x="1197589" y="2722130"/>
                  <a:pt x="1197589" y="2722130"/>
                </a:cubicBezTo>
                <a:cubicBezTo>
                  <a:pt x="1234480" y="2611007"/>
                  <a:pt x="1289816" y="2555445"/>
                  <a:pt x="1345153" y="2518404"/>
                </a:cubicBezTo>
                <a:cubicBezTo>
                  <a:pt x="1372821" y="2509143"/>
                  <a:pt x="1405101" y="2504513"/>
                  <a:pt x="1441992" y="2504513"/>
                </a:cubicBezTo>
                <a:close/>
                <a:moveTo>
                  <a:pt x="2975080" y="2484443"/>
                </a:moveTo>
                <a:cubicBezTo>
                  <a:pt x="3031460" y="2487048"/>
                  <a:pt x="3069626" y="2507883"/>
                  <a:pt x="3097382" y="2507883"/>
                </a:cubicBezTo>
                <a:cubicBezTo>
                  <a:pt x="3134391" y="2526404"/>
                  <a:pt x="3152895" y="2544924"/>
                  <a:pt x="3189904" y="2581966"/>
                </a:cubicBezTo>
                <a:cubicBezTo>
                  <a:pt x="3208409" y="2619007"/>
                  <a:pt x="3226913" y="2656048"/>
                  <a:pt x="3263922" y="2730130"/>
                </a:cubicBezTo>
                <a:cubicBezTo>
                  <a:pt x="3282426" y="2804212"/>
                  <a:pt x="3356443" y="3322788"/>
                  <a:pt x="3356443" y="3322788"/>
                </a:cubicBezTo>
                <a:cubicBezTo>
                  <a:pt x="3374948" y="3433912"/>
                  <a:pt x="3356443" y="3507994"/>
                  <a:pt x="3337939" y="3545035"/>
                </a:cubicBezTo>
                <a:cubicBezTo>
                  <a:pt x="3319435" y="3582076"/>
                  <a:pt x="3300930" y="3619117"/>
                  <a:pt x="3282426" y="3637638"/>
                </a:cubicBezTo>
                <a:cubicBezTo>
                  <a:pt x="3245417" y="3656158"/>
                  <a:pt x="3208409" y="3656158"/>
                  <a:pt x="3171400" y="3674679"/>
                </a:cubicBezTo>
                <a:cubicBezTo>
                  <a:pt x="3152895" y="3674679"/>
                  <a:pt x="3134391" y="3693200"/>
                  <a:pt x="3115887" y="3693200"/>
                </a:cubicBezTo>
                <a:cubicBezTo>
                  <a:pt x="3060374" y="3711720"/>
                  <a:pt x="3004860" y="3711720"/>
                  <a:pt x="2967852" y="3674679"/>
                </a:cubicBezTo>
                <a:cubicBezTo>
                  <a:pt x="2912339" y="3656158"/>
                  <a:pt x="2875330" y="3619117"/>
                  <a:pt x="2838321" y="3563556"/>
                </a:cubicBezTo>
                <a:cubicBezTo>
                  <a:pt x="2801312" y="3507994"/>
                  <a:pt x="2782808" y="3433912"/>
                  <a:pt x="2782808" y="3359829"/>
                </a:cubicBezTo>
                <a:cubicBezTo>
                  <a:pt x="2764304" y="3156103"/>
                  <a:pt x="2764304" y="3156103"/>
                  <a:pt x="2764304" y="3156103"/>
                </a:cubicBezTo>
                <a:cubicBezTo>
                  <a:pt x="2708791" y="2878295"/>
                  <a:pt x="2708791" y="2878295"/>
                  <a:pt x="2708791" y="2878295"/>
                </a:cubicBezTo>
                <a:cubicBezTo>
                  <a:pt x="2671782" y="2767171"/>
                  <a:pt x="2671782" y="2693089"/>
                  <a:pt x="2690286" y="2637527"/>
                </a:cubicBezTo>
                <a:cubicBezTo>
                  <a:pt x="2727295" y="2563445"/>
                  <a:pt x="2801312" y="2489363"/>
                  <a:pt x="2912339" y="2489363"/>
                </a:cubicBezTo>
                <a:cubicBezTo>
                  <a:pt x="2935469" y="2484733"/>
                  <a:pt x="2956286" y="2483575"/>
                  <a:pt x="2975080" y="2484443"/>
                </a:cubicBezTo>
                <a:close/>
                <a:moveTo>
                  <a:pt x="4122198" y="1964873"/>
                </a:moveTo>
                <a:cubicBezTo>
                  <a:pt x="4177850" y="1964873"/>
                  <a:pt x="4233502" y="1983451"/>
                  <a:pt x="4289154" y="2020607"/>
                </a:cubicBezTo>
                <a:cubicBezTo>
                  <a:pt x="4344804" y="2039186"/>
                  <a:pt x="4400456" y="2094920"/>
                  <a:pt x="4437557" y="2169233"/>
                </a:cubicBezTo>
                <a:cubicBezTo>
                  <a:pt x="4567411" y="2336436"/>
                  <a:pt x="4567411" y="2336436"/>
                  <a:pt x="4567411" y="2336436"/>
                </a:cubicBezTo>
                <a:cubicBezTo>
                  <a:pt x="4752916" y="2540795"/>
                  <a:pt x="4752916" y="2540795"/>
                  <a:pt x="4752916" y="2540795"/>
                </a:cubicBezTo>
                <a:cubicBezTo>
                  <a:pt x="4827118" y="2633686"/>
                  <a:pt x="4864220" y="2707999"/>
                  <a:pt x="4882769" y="2763733"/>
                </a:cubicBezTo>
                <a:cubicBezTo>
                  <a:pt x="4882769" y="2838046"/>
                  <a:pt x="4864220" y="2930936"/>
                  <a:pt x="4771467" y="2986671"/>
                </a:cubicBezTo>
                <a:cubicBezTo>
                  <a:pt x="4697264" y="3042405"/>
                  <a:pt x="4623063" y="3060983"/>
                  <a:pt x="4567411" y="3060983"/>
                </a:cubicBezTo>
                <a:cubicBezTo>
                  <a:pt x="4548860" y="3060983"/>
                  <a:pt x="4511759" y="3060983"/>
                  <a:pt x="4474659" y="3042405"/>
                </a:cubicBezTo>
                <a:cubicBezTo>
                  <a:pt x="4437557" y="3023827"/>
                  <a:pt x="4400456" y="2986671"/>
                  <a:pt x="4344804" y="2949514"/>
                </a:cubicBezTo>
                <a:cubicBezTo>
                  <a:pt x="4289154" y="2893780"/>
                  <a:pt x="3955244" y="2466483"/>
                  <a:pt x="3955244" y="2466483"/>
                </a:cubicBezTo>
                <a:cubicBezTo>
                  <a:pt x="3899592" y="2392170"/>
                  <a:pt x="3862491" y="2317858"/>
                  <a:pt x="3862491" y="2280701"/>
                </a:cubicBezTo>
                <a:cubicBezTo>
                  <a:pt x="3862491" y="2224967"/>
                  <a:pt x="3862491" y="2187811"/>
                  <a:pt x="3881042" y="2169233"/>
                </a:cubicBezTo>
                <a:cubicBezTo>
                  <a:pt x="3899592" y="2132076"/>
                  <a:pt x="3918143" y="2113498"/>
                  <a:pt x="3936693" y="2076342"/>
                </a:cubicBezTo>
                <a:cubicBezTo>
                  <a:pt x="3973794" y="2057764"/>
                  <a:pt x="3992345" y="2039186"/>
                  <a:pt x="3992345" y="2039186"/>
                </a:cubicBezTo>
                <a:cubicBezTo>
                  <a:pt x="4029446" y="2002029"/>
                  <a:pt x="4085097" y="1983451"/>
                  <a:pt x="4122198" y="1964873"/>
                </a:cubicBezTo>
                <a:close/>
                <a:moveTo>
                  <a:pt x="146310" y="1953889"/>
                </a:moveTo>
                <a:cubicBezTo>
                  <a:pt x="201962" y="1953889"/>
                  <a:pt x="276164" y="1991027"/>
                  <a:pt x="350366" y="2046733"/>
                </a:cubicBezTo>
                <a:cubicBezTo>
                  <a:pt x="424568" y="2102439"/>
                  <a:pt x="443118" y="2176714"/>
                  <a:pt x="443118" y="2232420"/>
                </a:cubicBezTo>
                <a:cubicBezTo>
                  <a:pt x="443118" y="2288126"/>
                  <a:pt x="424568" y="2362401"/>
                  <a:pt x="368916" y="2455245"/>
                </a:cubicBezTo>
                <a:cubicBezTo>
                  <a:pt x="368916" y="2455245"/>
                  <a:pt x="181092" y="2674589"/>
                  <a:pt x="55877" y="2823429"/>
                </a:cubicBezTo>
                <a:lnTo>
                  <a:pt x="0" y="2890207"/>
                </a:lnTo>
                <a:lnTo>
                  <a:pt x="0" y="2010548"/>
                </a:lnTo>
                <a:lnTo>
                  <a:pt x="48920" y="1981743"/>
                </a:lnTo>
                <a:cubicBezTo>
                  <a:pt x="86021" y="1963174"/>
                  <a:pt x="118485" y="1953889"/>
                  <a:pt x="146310" y="1953889"/>
                </a:cubicBezTo>
                <a:close/>
                <a:moveTo>
                  <a:pt x="4987001" y="730996"/>
                </a:moveTo>
                <a:cubicBezTo>
                  <a:pt x="5079441" y="730996"/>
                  <a:pt x="5079441" y="730996"/>
                  <a:pt x="5079441" y="730996"/>
                </a:cubicBezTo>
                <a:cubicBezTo>
                  <a:pt x="5190368" y="749448"/>
                  <a:pt x="5282808" y="786350"/>
                  <a:pt x="5338271" y="804801"/>
                </a:cubicBezTo>
                <a:cubicBezTo>
                  <a:pt x="5393734" y="841703"/>
                  <a:pt x="5412222" y="897056"/>
                  <a:pt x="5412222" y="970860"/>
                </a:cubicBezTo>
                <a:cubicBezTo>
                  <a:pt x="5412222" y="1007762"/>
                  <a:pt x="5412222" y="1044664"/>
                  <a:pt x="5412222" y="1100017"/>
                </a:cubicBezTo>
                <a:cubicBezTo>
                  <a:pt x="5393734" y="1155371"/>
                  <a:pt x="5375246" y="1210724"/>
                  <a:pt x="5338271" y="1266077"/>
                </a:cubicBezTo>
                <a:cubicBezTo>
                  <a:pt x="5301295" y="1302979"/>
                  <a:pt x="5245832" y="1321430"/>
                  <a:pt x="5171880" y="1339881"/>
                </a:cubicBezTo>
                <a:cubicBezTo>
                  <a:pt x="5060954" y="1339881"/>
                  <a:pt x="5171880" y="1358332"/>
                  <a:pt x="4913050" y="1339881"/>
                </a:cubicBezTo>
                <a:cubicBezTo>
                  <a:pt x="4635731" y="1339881"/>
                  <a:pt x="4580268" y="1339881"/>
                  <a:pt x="4580268" y="1339881"/>
                </a:cubicBezTo>
                <a:cubicBezTo>
                  <a:pt x="4413877" y="1321430"/>
                  <a:pt x="4413877" y="1321430"/>
                  <a:pt x="4413877" y="1321430"/>
                </a:cubicBezTo>
                <a:cubicBezTo>
                  <a:pt x="4321437" y="1302979"/>
                  <a:pt x="4265974" y="1284528"/>
                  <a:pt x="4247486" y="1247626"/>
                </a:cubicBezTo>
                <a:cubicBezTo>
                  <a:pt x="4210510" y="1210724"/>
                  <a:pt x="4192022" y="1173821"/>
                  <a:pt x="4192022" y="1118468"/>
                </a:cubicBezTo>
                <a:cubicBezTo>
                  <a:pt x="4192022" y="1118468"/>
                  <a:pt x="4192022" y="1081566"/>
                  <a:pt x="4192022" y="1026213"/>
                </a:cubicBezTo>
                <a:cubicBezTo>
                  <a:pt x="4192022" y="970860"/>
                  <a:pt x="4210510" y="915507"/>
                  <a:pt x="4247486" y="860154"/>
                </a:cubicBezTo>
                <a:cubicBezTo>
                  <a:pt x="4265974" y="823252"/>
                  <a:pt x="4321437" y="786350"/>
                  <a:pt x="4395389" y="786350"/>
                </a:cubicBezTo>
                <a:cubicBezTo>
                  <a:pt x="4487828" y="767899"/>
                  <a:pt x="4561780" y="767899"/>
                  <a:pt x="4617243" y="767899"/>
                </a:cubicBezTo>
                <a:cubicBezTo>
                  <a:pt x="4783634" y="749448"/>
                  <a:pt x="4876074" y="730996"/>
                  <a:pt x="4987001" y="730996"/>
                </a:cubicBezTo>
                <a:close/>
                <a:moveTo>
                  <a:pt x="3807960" y="0"/>
                </a:moveTo>
                <a:lnTo>
                  <a:pt x="4404064" y="0"/>
                </a:lnTo>
                <a:lnTo>
                  <a:pt x="4368291" y="41360"/>
                </a:lnTo>
                <a:cubicBezTo>
                  <a:pt x="4352100" y="60329"/>
                  <a:pt x="4338800" y="76226"/>
                  <a:pt x="4329548" y="87787"/>
                </a:cubicBezTo>
                <a:cubicBezTo>
                  <a:pt x="4255530" y="161780"/>
                  <a:pt x="4181513" y="198776"/>
                  <a:pt x="4107495" y="198776"/>
                </a:cubicBezTo>
                <a:cubicBezTo>
                  <a:pt x="4033478" y="217275"/>
                  <a:pt x="3959460" y="180278"/>
                  <a:pt x="3885443" y="106285"/>
                </a:cubicBezTo>
                <a:cubicBezTo>
                  <a:pt x="3857687" y="78538"/>
                  <a:pt x="3834556" y="50790"/>
                  <a:pt x="3818365" y="23043"/>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solidFill>
                <a:schemeClr val="accent3"/>
              </a:solidFill>
            </a:endParaRPr>
          </a:p>
        </p:txBody>
      </p:sp>
      <p:sp>
        <p:nvSpPr>
          <p:cNvPr id="2" name="Title 1">
            <a:extLst>
              <a:ext uri="{FF2B5EF4-FFF2-40B4-BE49-F238E27FC236}">
                <a16:creationId xmlns:a16="http://schemas.microsoft.com/office/drawing/2014/main" id="{71231D23-3F30-16D3-A43C-0FCAC081EB39}"/>
              </a:ext>
            </a:extLst>
          </p:cNvPr>
          <p:cNvSpPr>
            <a:spLocks noGrp="1"/>
          </p:cNvSpPr>
          <p:nvPr>
            <p:ph type="title"/>
          </p:nvPr>
        </p:nvSpPr>
        <p:spPr>
          <a:xfrm>
            <a:off x="720000" y="619201"/>
            <a:ext cx="3095626" cy="1477328"/>
          </a:xfrm>
        </p:spPr>
        <p:txBody>
          <a:bodyPr>
            <a:normAutofit/>
          </a:bodyPr>
          <a:lstStyle/>
          <a:p>
            <a:r>
              <a:rPr lang="en-ZA" sz="3200"/>
              <a:t>Data Access Layer</a:t>
            </a:r>
          </a:p>
        </p:txBody>
      </p:sp>
      <p:sp>
        <p:nvSpPr>
          <p:cNvPr id="3" name="Content Placeholder 2">
            <a:extLst>
              <a:ext uri="{FF2B5EF4-FFF2-40B4-BE49-F238E27FC236}">
                <a16:creationId xmlns:a16="http://schemas.microsoft.com/office/drawing/2014/main" id="{47B87F78-2D9B-9293-7D64-F2B36ADAD5C7}"/>
              </a:ext>
            </a:extLst>
          </p:cNvPr>
          <p:cNvSpPr>
            <a:spLocks noGrp="1"/>
          </p:cNvSpPr>
          <p:nvPr>
            <p:ph idx="1"/>
          </p:nvPr>
        </p:nvSpPr>
        <p:spPr>
          <a:xfrm>
            <a:off x="5879690" y="633599"/>
            <a:ext cx="5556272" cy="5590219"/>
          </a:xfrm>
        </p:spPr>
        <p:txBody>
          <a:bodyPr>
            <a:normAutofit/>
          </a:bodyPr>
          <a:lstStyle/>
          <a:p>
            <a:pPr>
              <a:lnSpc>
                <a:spcPct val="110000"/>
              </a:lnSpc>
            </a:pPr>
            <a:r>
              <a:rPr lang="en-GB" sz="1700"/>
              <a:t>The Data Access Layer is in charge of overseeing the exchange of information between the application and the data storage, which in this instance is a SQL Server database. It removes abstraction from the Business Logic Layer's specifics on data storage and retrieval.</a:t>
            </a:r>
          </a:p>
          <a:p>
            <a:pPr>
              <a:lnSpc>
                <a:spcPct val="110000"/>
              </a:lnSpc>
            </a:pPr>
            <a:r>
              <a:rPr lang="en-GB" sz="1700"/>
              <a:t>Its duties include:</a:t>
            </a:r>
          </a:p>
          <a:p>
            <a:pPr>
              <a:lnSpc>
                <a:spcPct val="110000"/>
              </a:lnSpc>
              <a:buFont typeface="Wingdings" panose="05000000000000000000" pitchFamily="2" charset="2"/>
              <a:buChar char="Ø"/>
            </a:pPr>
            <a:r>
              <a:rPr lang="en-GB" sz="1700"/>
              <a:t> Interacting with the database to carry out CRUD procedures,</a:t>
            </a:r>
          </a:p>
          <a:p>
            <a:pPr>
              <a:lnSpc>
                <a:spcPct val="110000"/>
              </a:lnSpc>
              <a:buFont typeface="Wingdings" panose="05000000000000000000" pitchFamily="2" charset="2"/>
              <a:buChar char="Ø"/>
            </a:pPr>
            <a:r>
              <a:rPr lang="en-GB" sz="1700"/>
              <a:t>Carrying out instructions and SQL queries,</a:t>
            </a:r>
          </a:p>
          <a:p>
            <a:pPr>
              <a:lnSpc>
                <a:spcPct val="110000"/>
              </a:lnSpc>
              <a:buFont typeface="Wingdings" panose="05000000000000000000" pitchFamily="2" charset="2"/>
              <a:buChar char="Ø"/>
            </a:pPr>
            <a:r>
              <a:rPr lang="en-GB" sz="1700"/>
              <a:t>Taking care of database connections,</a:t>
            </a:r>
          </a:p>
          <a:p>
            <a:pPr>
              <a:lnSpc>
                <a:spcPct val="110000"/>
              </a:lnSpc>
              <a:buFont typeface="Wingdings" panose="05000000000000000000" pitchFamily="2" charset="2"/>
              <a:buChar char="Ø"/>
            </a:pPr>
            <a:r>
              <a:rPr lang="en-GB" sz="1700"/>
              <a:t>Translating data between the database format and the internal representation of the programme.</a:t>
            </a:r>
            <a:endParaRPr lang="en-ZA" sz="1700"/>
          </a:p>
        </p:txBody>
      </p:sp>
    </p:spTree>
    <p:extLst>
      <p:ext uri="{BB962C8B-B14F-4D97-AF65-F5344CB8AC3E}">
        <p14:creationId xmlns:p14="http://schemas.microsoft.com/office/powerpoint/2010/main" val="2380008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B1631-B170-A167-9B71-DD194230B3AA}"/>
              </a:ext>
            </a:extLst>
          </p:cNvPr>
          <p:cNvSpPr>
            <a:spLocks noGrp="1"/>
          </p:cNvSpPr>
          <p:nvPr>
            <p:ph type="title"/>
          </p:nvPr>
        </p:nvSpPr>
        <p:spPr>
          <a:xfrm>
            <a:off x="731839" y="0"/>
            <a:ext cx="10728322" cy="1477328"/>
          </a:xfrm>
        </p:spPr>
        <p:txBody>
          <a:bodyPr>
            <a:normAutofit/>
          </a:bodyPr>
          <a:lstStyle/>
          <a:p>
            <a:pPr algn="ctr"/>
            <a:r>
              <a:rPr lang="en-ZA" sz="5400"/>
              <a:t>Student Data Handler</a:t>
            </a:r>
          </a:p>
        </p:txBody>
      </p:sp>
      <p:pic>
        <p:nvPicPr>
          <p:cNvPr id="4" name="Picture 3">
            <a:extLst>
              <a:ext uri="{FF2B5EF4-FFF2-40B4-BE49-F238E27FC236}">
                <a16:creationId xmlns:a16="http://schemas.microsoft.com/office/drawing/2014/main" id="{505A88F6-D9EA-CFD4-2456-8394DF79B63D}"/>
              </a:ext>
            </a:extLst>
          </p:cNvPr>
          <p:cNvPicPr>
            <a:picLocks noChangeAspect="1"/>
          </p:cNvPicPr>
          <p:nvPr/>
        </p:nvPicPr>
        <p:blipFill>
          <a:blip r:embed="rId2"/>
          <a:stretch>
            <a:fillRect/>
          </a:stretch>
        </p:blipFill>
        <p:spPr>
          <a:xfrm>
            <a:off x="287945" y="1477328"/>
            <a:ext cx="7007900" cy="5133773"/>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1FFC3934-7D82-1AD3-F85B-C33E49D8FD32}"/>
              </a:ext>
            </a:extLst>
          </p:cNvPr>
          <p:cNvPicPr>
            <a:picLocks noChangeAspect="1"/>
          </p:cNvPicPr>
          <p:nvPr/>
        </p:nvPicPr>
        <p:blipFill>
          <a:blip r:embed="rId3"/>
          <a:stretch>
            <a:fillRect/>
          </a:stretch>
        </p:blipFill>
        <p:spPr>
          <a:xfrm>
            <a:off x="7701280" y="1477328"/>
            <a:ext cx="4287520" cy="513377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4996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8551B-9C2D-C403-5A84-23A9D6762891}"/>
              </a:ext>
            </a:extLst>
          </p:cNvPr>
          <p:cNvSpPr>
            <a:spLocks noGrp="1"/>
          </p:cNvSpPr>
          <p:nvPr>
            <p:ph type="title"/>
          </p:nvPr>
        </p:nvSpPr>
        <p:spPr>
          <a:xfrm>
            <a:off x="0" y="0"/>
            <a:ext cx="10728322" cy="721360"/>
          </a:xfrm>
        </p:spPr>
        <p:txBody>
          <a:bodyPr>
            <a:noAutofit/>
          </a:bodyPr>
          <a:lstStyle/>
          <a:p>
            <a:pPr algn="ctr"/>
            <a:r>
              <a:rPr lang="en-ZA" sz="5400"/>
              <a:t>Module Data Handler</a:t>
            </a:r>
          </a:p>
        </p:txBody>
      </p:sp>
      <p:pic>
        <p:nvPicPr>
          <p:cNvPr id="4" name="Picture 3">
            <a:extLst>
              <a:ext uri="{FF2B5EF4-FFF2-40B4-BE49-F238E27FC236}">
                <a16:creationId xmlns:a16="http://schemas.microsoft.com/office/drawing/2014/main" id="{DAE09F8A-763E-18D8-3F1C-299C32A48B46}"/>
              </a:ext>
            </a:extLst>
          </p:cNvPr>
          <p:cNvPicPr>
            <a:picLocks noChangeAspect="1"/>
          </p:cNvPicPr>
          <p:nvPr/>
        </p:nvPicPr>
        <p:blipFill>
          <a:blip r:embed="rId2"/>
          <a:stretch>
            <a:fillRect/>
          </a:stretch>
        </p:blipFill>
        <p:spPr>
          <a:xfrm>
            <a:off x="232475" y="1201172"/>
            <a:ext cx="6341151" cy="5418290"/>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10A751BD-DEA0-D42B-2983-CB147366A23E}"/>
              </a:ext>
            </a:extLst>
          </p:cNvPr>
          <p:cNvPicPr>
            <a:picLocks noChangeAspect="1"/>
          </p:cNvPicPr>
          <p:nvPr/>
        </p:nvPicPr>
        <p:blipFill>
          <a:blip r:embed="rId3"/>
          <a:stretch>
            <a:fillRect/>
          </a:stretch>
        </p:blipFill>
        <p:spPr>
          <a:xfrm>
            <a:off x="6982418" y="1201172"/>
            <a:ext cx="4953429" cy="541829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07359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6A10F56-4600-4E72-882F-DF9A3D705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E7C649-57E0-4A93-B134-67101C072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A35AF4F-B82E-435B-8949-29173A055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5412222" cy="3734405"/>
          </a:xfrm>
          <a:custGeom>
            <a:avLst/>
            <a:gdLst>
              <a:gd name="connsiteX0" fmla="*/ 1441992 w 5412222"/>
              <a:gd name="connsiteY0" fmla="*/ 2504513 h 3734405"/>
              <a:gd name="connsiteX1" fmla="*/ 1566499 w 5412222"/>
              <a:gd name="connsiteY1" fmla="*/ 2518404 h 3734405"/>
              <a:gd name="connsiteX2" fmla="*/ 1750954 w 5412222"/>
              <a:gd name="connsiteY2" fmla="*/ 2629527 h 3734405"/>
              <a:gd name="connsiteX3" fmla="*/ 1714063 w 5412222"/>
              <a:gd name="connsiteY3" fmla="*/ 3370350 h 3734405"/>
              <a:gd name="connsiteX4" fmla="*/ 1548053 w 5412222"/>
              <a:gd name="connsiteY4" fmla="*/ 3703720 h 3734405"/>
              <a:gd name="connsiteX5" fmla="*/ 1345153 w 5412222"/>
              <a:gd name="connsiteY5" fmla="*/ 3722241 h 3734405"/>
              <a:gd name="connsiteX6" fmla="*/ 1142252 w 5412222"/>
              <a:gd name="connsiteY6" fmla="*/ 3611117 h 3734405"/>
              <a:gd name="connsiteX7" fmla="*/ 1123807 w 5412222"/>
              <a:gd name="connsiteY7" fmla="*/ 3388870 h 3734405"/>
              <a:gd name="connsiteX8" fmla="*/ 1160697 w 5412222"/>
              <a:gd name="connsiteY8" fmla="*/ 3018459 h 3734405"/>
              <a:gd name="connsiteX9" fmla="*/ 1179143 w 5412222"/>
              <a:gd name="connsiteY9" fmla="*/ 2851774 h 3734405"/>
              <a:gd name="connsiteX10" fmla="*/ 1197589 w 5412222"/>
              <a:gd name="connsiteY10" fmla="*/ 2722130 h 3734405"/>
              <a:gd name="connsiteX11" fmla="*/ 1345153 w 5412222"/>
              <a:gd name="connsiteY11" fmla="*/ 2518404 h 3734405"/>
              <a:gd name="connsiteX12" fmla="*/ 1441992 w 5412222"/>
              <a:gd name="connsiteY12" fmla="*/ 2504513 h 3734405"/>
              <a:gd name="connsiteX13" fmla="*/ 2975080 w 5412222"/>
              <a:gd name="connsiteY13" fmla="*/ 2484443 h 3734405"/>
              <a:gd name="connsiteX14" fmla="*/ 3097382 w 5412222"/>
              <a:gd name="connsiteY14" fmla="*/ 2507883 h 3734405"/>
              <a:gd name="connsiteX15" fmla="*/ 3189904 w 5412222"/>
              <a:gd name="connsiteY15" fmla="*/ 2581966 h 3734405"/>
              <a:gd name="connsiteX16" fmla="*/ 3263922 w 5412222"/>
              <a:gd name="connsiteY16" fmla="*/ 2730130 h 3734405"/>
              <a:gd name="connsiteX17" fmla="*/ 3356443 w 5412222"/>
              <a:gd name="connsiteY17" fmla="*/ 3322788 h 3734405"/>
              <a:gd name="connsiteX18" fmla="*/ 3337939 w 5412222"/>
              <a:gd name="connsiteY18" fmla="*/ 3545035 h 3734405"/>
              <a:gd name="connsiteX19" fmla="*/ 3282426 w 5412222"/>
              <a:gd name="connsiteY19" fmla="*/ 3637638 h 3734405"/>
              <a:gd name="connsiteX20" fmla="*/ 3171400 w 5412222"/>
              <a:gd name="connsiteY20" fmla="*/ 3674679 h 3734405"/>
              <a:gd name="connsiteX21" fmla="*/ 3115887 w 5412222"/>
              <a:gd name="connsiteY21" fmla="*/ 3693200 h 3734405"/>
              <a:gd name="connsiteX22" fmla="*/ 2967852 w 5412222"/>
              <a:gd name="connsiteY22" fmla="*/ 3674679 h 3734405"/>
              <a:gd name="connsiteX23" fmla="*/ 2838321 w 5412222"/>
              <a:gd name="connsiteY23" fmla="*/ 3563556 h 3734405"/>
              <a:gd name="connsiteX24" fmla="*/ 2782808 w 5412222"/>
              <a:gd name="connsiteY24" fmla="*/ 3359829 h 3734405"/>
              <a:gd name="connsiteX25" fmla="*/ 2764304 w 5412222"/>
              <a:gd name="connsiteY25" fmla="*/ 3156103 h 3734405"/>
              <a:gd name="connsiteX26" fmla="*/ 2708791 w 5412222"/>
              <a:gd name="connsiteY26" fmla="*/ 2878295 h 3734405"/>
              <a:gd name="connsiteX27" fmla="*/ 2690286 w 5412222"/>
              <a:gd name="connsiteY27" fmla="*/ 2637527 h 3734405"/>
              <a:gd name="connsiteX28" fmla="*/ 2912339 w 5412222"/>
              <a:gd name="connsiteY28" fmla="*/ 2489363 h 3734405"/>
              <a:gd name="connsiteX29" fmla="*/ 2975080 w 5412222"/>
              <a:gd name="connsiteY29" fmla="*/ 2484443 h 3734405"/>
              <a:gd name="connsiteX30" fmla="*/ 4122198 w 5412222"/>
              <a:gd name="connsiteY30" fmla="*/ 1964873 h 3734405"/>
              <a:gd name="connsiteX31" fmla="*/ 4289154 w 5412222"/>
              <a:gd name="connsiteY31" fmla="*/ 2020607 h 3734405"/>
              <a:gd name="connsiteX32" fmla="*/ 4437557 w 5412222"/>
              <a:gd name="connsiteY32" fmla="*/ 2169233 h 3734405"/>
              <a:gd name="connsiteX33" fmla="*/ 4567411 w 5412222"/>
              <a:gd name="connsiteY33" fmla="*/ 2336436 h 3734405"/>
              <a:gd name="connsiteX34" fmla="*/ 4752916 w 5412222"/>
              <a:gd name="connsiteY34" fmla="*/ 2540795 h 3734405"/>
              <a:gd name="connsiteX35" fmla="*/ 4882769 w 5412222"/>
              <a:gd name="connsiteY35" fmla="*/ 2763733 h 3734405"/>
              <a:gd name="connsiteX36" fmla="*/ 4771467 w 5412222"/>
              <a:gd name="connsiteY36" fmla="*/ 2986671 h 3734405"/>
              <a:gd name="connsiteX37" fmla="*/ 4567411 w 5412222"/>
              <a:gd name="connsiteY37" fmla="*/ 3060983 h 3734405"/>
              <a:gd name="connsiteX38" fmla="*/ 4474659 w 5412222"/>
              <a:gd name="connsiteY38" fmla="*/ 3042405 h 3734405"/>
              <a:gd name="connsiteX39" fmla="*/ 4344804 w 5412222"/>
              <a:gd name="connsiteY39" fmla="*/ 2949514 h 3734405"/>
              <a:gd name="connsiteX40" fmla="*/ 3955244 w 5412222"/>
              <a:gd name="connsiteY40" fmla="*/ 2466483 h 3734405"/>
              <a:gd name="connsiteX41" fmla="*/ 3862491 w 5412222"/>
              <a:gd name="connsiteY41" fmla="*/ 2280701 h 3734405"/>
              <a:gd name="connsiteX42" fmla="*/ 3881042 w 5412222"/>
              <a:gd name="connsiteY42" fmla="*/ 2169233 h 3734405"/>
              <a:gd name="connsiteX43" fmla="*/ 3936693 w 5412222"/>
              <a:gd name="connsiteY43" fmla="*/ 2076342 h 3734405"/>
              <a:gd name="connsiteX44" fmla="*/ 3992345 w 5412222"/>
              <a:gd name="connsiteY44" fmla="*/ 2039186 h 3734405"/>
              <a:gd name="connsiteX45" fmla="*/ 4122198 w 5412222"/>
              <a:gd name="connsiteY45" fmla="*/ 1964873 h 3734405"/>
              <a:gd name="connsiteX46" fmla="*/ 146310 w 5412222"/>
              <a:gd name="connsiteY46" fmla="*/ 1953889 h 3734405"/>
              <a:gd name="connsiteX47" fmla="*/ 350366 w 5412222"/>
              <a:gd name="connsiteY47" fmla="*/ 2046733 h 3734405"/>
              <a:gd name="connsiteX48" fmla="*/ 443118 w 5412222"/>
              <a:gd name="connsiteY48" fmla="*/ 2232420 h 3734405"/>
              <a:gd name="connsiteX49" fmla="*/ 368916 w 5412222"/>
              <a:gd name="connsiteY49" fmla="*/ 2455245 h 3734405"/>
              <a:gd name="connsiteX50" fmla="*/ 55877 w 5412222"/>
              <a:gd name="connsiteY50" fmla="*/ 2823429 h 3734405"/>
              <a:gd name="connsiteX51" fmla="*/ 0 w 5412222"/>
              <a:gd name="connsiteY51" fmla="*/ 2890207 h 3734405"/>
              <a:gd name="connsiteX52" fmla="*/ 0 w 5412222"/>
              <a:gd name="connsiteY52" fmla="*/ 2010548 h 3734405"/>
              <a:gd name="connsiteX53" fmla="*/ 48920 w 5412222"/>
              <a:gd name="connsiteY53" fmla="*/ 1981743 h 3734405"/>
              <a:gd name="connsiteX54" fmla="*/ 146310 w 5412222"/>
              <a:gd name="connsiteY54" fmla="*/ 1953889 h 3734405"/>
              <a:gd name="connsiteX55" fmla="*/ 4987001 w 5412222"/>
              <a:gd name="connsiteY55" fmla="*/ 730996 h 3734405"/>
              <a:gd name="connsiteX56" fmla="*/ 5079441 w 5412222"/>
              <a:gd name="connsiteY56" fmla="*/ 730996 h 3734405"/>
              <a:gd name="connsiteX57" fmla="*/ 5338271 w 5412222"/>
              <a:gd name="connsiteY57" fmla="*/ 804801 h 3734405"/>
              <a:gd name="connsiteX58" fmla="*/ 5412222 w 5412222"/>
              <a:gd name="connsiteY58" fmla="*/ 970860 h 3734405"/>
              <a:gd name="connsiteX59" fmla="*/ 5412222 w 5412222"/>
              <a:gd name="connsiteY59" fmla="*/ 1100017 h 3734405"/>
              <a:gd name="connsiteX60" fmla="*/ 5338271 w 5412222"/>
              <a:gd name="connsiteY60" fmla="*/ 1266077 h 3734405"/>
              <a:gd name="connsiteX61" fmla="*/ 5171880 w 5412222"/>
              <a:gd name="connsiteY61" fmla="*/ 1339881 h 3734405"/>
              <a:gd name="connsiteX62" fmla="*/ 4913050 w 5412222"/>
              <a:gd name="connsiteY62" fmla="*/ 1339881 h 3734405"/>
              <a:gd name="connsiteX63" fmla="*/ 4580268 w 5412222"/>
              <a:gd name="connsiteY63" fmla="*/ 1339881 h 3734405"/>
              <a:gd name="connsiteX64" fmla="*/ 4413877 w 5412222"/>
              <a:gd name="connsiteY64" fmla="*/ 1321430 h 3734405"/>
              <a:gd name="connsiteX65" fmla="*/ 4247486 w 5412222"/>
              <a:gd name="connsiteY65" fmla="*/ 1247626 h 3734405"/>
              <a:gd name="connsiteX66" fmla="*/ 4192022 w 5412222"/>
              <a:gd name="connsiteY66" fmla="*/ 1118468 h 3734405"/>
              <a:gd name="connsiteX67" fmla="*/ 4192022 w 5412222"/>
              <a:gd name="connsiteY67" fmla="*/ 1026213 h 3734405"/>
              <a:gd name="connsiteX68" fmla="*/ 4247486 w 5412222"/>
              <a:gd name="connsiteY68" fmla="*/ 860154 h 3734405"/>
              <a:gd name="connsiteX69" fmla="*/ 4395389 w 5412222"/>
              <a:gd name="connsiteY69" fmla="*/ 786350 h 3734405"/>
              <a:gd name="connsiteX70" fmla="*/ 4617243 w 5412222"/>
              <a:gd name="connsiteY70" fmla="*/ 767899 h 3734405"/>
              <a:gd name="connsiteX71" fmla="*/ 4987001 w 5412222"/>
              <a:gd name="connsiteY71" fmla="*/ 730996 h 3734405"/>
              <a:gd name="connsiteX72" fmla="*/ 3807960 w 5412222"/>
              <a:gd name="connsiteY72" fmla="*/ 0 h 3734405"/>
              <a:gd name="connsiteX73" fmla="*/ 4404064 w 5412222"/>
              <a:gd name="connsiteY73" fmla="*/ 0 h 3734405"/>
              <a:gd name="connsiteX74" fmla="*/ 4368291 w 5412222"/>
              <a:gd name="connsiteY74" fmla="*/ 41360 h 3734405"/>
              <a:gd name="connsiteX75" fmla="*/ 4329548 w 5412222"/>
              <a:gd name="connsiteY75" fmla="*/ 87787 h 3734405"/>
              <a:gd name="connsiteX76" fmla="*/ 4107495 w 5412222"/>
              <a:gd name="connsiteY76" fmla="*/ 198776 h 3734405"/>
              <a:gd name="connsiteX77" fmla="*/ 3885443 w 5412222"/>
              <a:gd name="connsiteY77" fmla="*/ 106285 h 3734405"/>
              <a:gd name="connsiteX78" fmla="*/ 3818365 w 5412222"/>
              <a:gd name="connsiteY78" fmla="*/ 23043 h 373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12222" h="3734405">
                <a:moveTo>
                  <a:pt x="1441992" y="2504513"/>
                </a:moveTo>
                <a:cubicBezTo>
                  <a:pt x="1478883" y="2504513"/>
                  <a:pt x="1520385" y="2509143"/>
                  <a:pt x="1566499" y="2518404"/>
                </a:cubicBezTo>
                <a:cubicBezTo>
                  <a:pt x="1658726" y="2536924"/>
                  <a:pt x="1732509" y="2573965"/>
                  <a:pt x="1750954" y="2629527"/>
                </a:cubicBezTo>
                <a:cubicBezTo>
                  <a:pt x="1787845" y="2703609"/>
                  <a:pt x="1714063" y="3296268"/>
                  <a:pt x="1714063" y="3370350"/>
                </a:cubicBezTo>
                <a:cubicBezTo>
                  <a:pt x="1695617" y="3555556"/>
                  <a:pt x="1658726" y="3666679"/>
                  <a:pt x="1548053" y="3703720"/>
                </a:cubicBezTo>
                <a:cubicBezTo>
                  <a:pt x="1492717" y="3740761"/>
                  <a:pt x="1418935" y="3740761"/>
                  <a:pt x="1345153" y="3722241"/>
                </a:cubicBezTo>
                <a:cubicBezTo>
                  <a:pt x="1252925" y="3722241"/>
                  <a:pt x="1179143" y="3685199"/>
                  <a:pt x="1142252" y="3611117"/>
                </a:cubicBezTo>
                <a:cubicBezTo>
                  <a:pt x="1123807" y="3555556"/>
                  <a:pt x="1105361" y="3481473"/>
                  <a:pt x="1123807" y="3388870"/>
                </a:cubicBezTo>
                <a:cubicBezTo>
                  <a:pt x="1123807" y="3388870"/>
                  <a:pt x="1160697" y="3055500"/>
                  <a:pt x="1160697" y="3018459"/>
                </a:cubicBezTo>
                <a:cubicBezTo>
                  <a:pt x="1160697" y="2962897"/>
                  <a:pt x="1179143" y="2870294"/>
                  <a:pt x="1179143" y="2851774"/>
                </a:cubicBezTo>
                <a:cubicBezTo>
                  <a:pt x="1197589" y="2722130"/>
                  <a:pt x="1197589" y="2722130"/>
                  <a:pt x="1197589" y="2722130"/>
                </a:cubicBezTo>
                <a:cubicBezTo>
                  <a:pt x="1234480" y="2611007"/>
                  <a:pt x="1289816" y="2555445"/>
                  <a:pt x="1345153" y="2518404"/>
                </a:cubicBezTo>
                <a:cubicBezTo>
                  <a:pt x="1372821" y="2509143"/>
                  <a:pt x="1405101" y="2504513"/>
                  <a:pt x="1441992" y="2504513"/>
                </a:cubicBezTo>
                <a:close/>
                <a:moveTo>
                  <a:pt x="2975080" y="2484443"/>
                </a:moveTo>
                <a:cubicBezTo>
                  <a:pt x="3031460" y="2487048"/>
                  <a:pt x="3069626" y="2507883"/>
                  <a:pt x="3097382" y="2507883"/>
                </a:cubicBezTo>
                <a:cubicBezTo>
                  <a:pt x="3134391" y="2526404"/>
                  <a:pt x="3152895" y="2544924"/>
                  <a:pt x="3189904" y="2581966"/>
                </a:cubicBezTo>
                <a:cubicBezTo>
                  <a:pt x="3208409" y="2619007"/>
                  <a:pt x="3226913" y="2656048"/>
                  <a:pt x="3263922" y="2730130"/>
                </a:cubicBezTo>
                <a:cubicBezTo>
                  <a:pt x="3282426" y="2804212"/>
                  <a:pt x="3356443" y="3322788"/>
                  <a:pt x="3356443" y="3322788"/>
                </a:cubicBezTo>
                <a:cubicBezTo>
                  <a:pt x="3374948" y="3433912"/>
                  <a:pt x="3356443" y="3507994"/>
                  <a:pt x="3337939" y="3545035"/>
                </a:cubicBezTo>
                <a:cubicBezTo>
                  <a:pt x="3319435" y="3582076"/>
                  <a:pt x="3300930" y="3619117"/>
                  <a:pt x="3282426" y="3637638"/>
                </a:cubicBezTo>
                <a:cubicBezTo>
                  <a:pt x="3245417" y="3656158"/>
                  <a:pt x="3208409" y="3656158"/>
                  <a:pt x="3171400" y="3674679"/>
                </a:cubicBezTo>
                <a:cubicBezTo>
                  <a:pt x="3152895" y="3674679"/>
                  <a:pt x="3134391" y="3693200"/>
                  <a:pt x="3115887" y="3693200"/>
                </a:cubicBezTo>
                <a:cubicBezTo>
                  <a:pt x="3060374" y="3711720"/>
                  <a:pt x="3004860" y="3711720"/>
                  <a:pt x="2967852" y="3674679"/>
                </a:cubicBezTo>
                <a:cubicBezTo>
                  <a:pt x="2912339" y="3656158"/>
                  <a:pt x="2875330" y="3619117"/>
                  <a:pt x="2838321" y="3563556"/>
                </a:cubicBezTo>
                <a:cubicBezTo>
                  <a:pt x="2801312" y="3507994"/>
                  <a:pt x="2782808" y="3433912"/>
                  <a:pt x="2782808" y="3359829"/>
                </a:cubicBezTo>
                <a:cubicBezTo>
                  <a:pt x="2764304" y="3156103"/>
                  <a:pt x="2764304" y="3156103"/>
                  <a:pt x="2764304" y="3156103"/>
                </a:cubicBezTo>
                <a:cubicBezTo>
                  <a:pt x="2708791" y="2878295"/>
                  <a:pt x="2708791" y="2878295"/>
                  <a:pt x="2708791" y="2878295"/>
                </a:cubicBezTo>
                <a:cubicBezTo>
                  <a:pt x="2671782" y="2767171"/>
                  <a:pt x="2671782" y="2693089"/>
                  <a:pt x="2690286" y="2637527"/>
                </a:cubicBezTo>
                <a:cubicBezTo>
                  <a:pt x="2727295" y="2563445"/>
                  <a:pt x="2801312" y="2489363"/>
                  <a:pt x="2912339" y="2489363"/>
                </a:cubicBezTo>
                <a:cubicBezTo>
                  <a:pt x="2935469" y="2484733"/>
                  <a:pt x="2956286" y="2483575"/>
                  <a:pt x="2975080" y="2484443"/>
                </a:cubicBezTo>
                <a:close/>
                <a:moveTo>
                  <a:pt x="4122198" y="1964873"/>
                </a:moveTo>
                <a:cubicBezTo>
                  <a:pt x="4177850" y="1964873"/>
                  <a:pt x="4233502" y="1983451"/>
                  <a:pt x="4289154" y="2020607"/>
                </a:cubicBezTo>
                <a:cubicBezTo>
                  <a:pt x="4344804" y="2039186"/>
                  <a:pt x="4400456" y="2094920"/>
                  <a:pt x="4437557" y="2169233"/>
                </a:cubicBezTo>
                <a:cubicBezTo>
                  <a:pt x="4567411" y="2336436"/>
                  <a:pt x="4567411" y="2336436"/>
                  <a:pt x="4567411" y="2336436"/>
                </a:cubicBezTo>
                <a:cubicBezTo>
                  <a:pt x="4752916" y="2540795"/>
                  <a:pt x="4752916" y="2540795"/>
                  <a:pt x="4752916" y="2540795"/>
                </a:cubicBezTo>
                <a:cubicBezTo>
                  <a:pt x="4827118" y="2633686"/>
                  <a:pt x="4864220" y="2707999"/>
                  <a:pt x="4882769" y="2763733"/>
                </a:cubicBezTo>
                <a:cubicBezTo>
                  <a:pt x="4882769" y="2838046"/>
                  <a:pt x="4864220" y="2930936"/>
                  <a:pt x="4771467" y="2986671"/>
                </a:cubicBezTo>
                <a:cubicBezTo>
                  <a:pt x="4697264" y="3042405"/>
                  <a:pt x="4623063" y="3060983"/>
                  <a:pt x="4567411" y="3060983"/>
                </a:cubicBezTo>
                <a:cubicBezTo>
                  <a:pt x="4548860" y="3060983"/>
                  <a:pt x="4511759" y="3060983"/>
                  <a:pt x="4474659" y="3042405"/>
                </a:cubicBezTo>
                <a:cubicBezTo>
                  <a:pt x="4437557" y="3023827"/>
                  <a:pt x="4400456" y="2986671"/>
                  <a:pt x="4344804" y="2949514"/>
                </a:cubicBezTo>
                <a:cubicBezTo>
                  <a:pt x="4289154" y="2893780"/>
                  <a:pt x="3955244" y="2466483"/>
                  <a:pt x="3955244" y="2466483"/>
                </a:cubicBezTo>
                <a:cubicBezTo>
                  <a:pt x="3899592" y="2392170"/>
                  <a:pt x="3862491" y="2317858"/>
                  <a:pt x="3862491" y="2280701"/>
                </a:cubicBezTo>
                <a:cubicBezTo>
                  <a:pt x="3862491" y="2224967"/>
                  <a:pt x="3862491" y="2187811"/>
                  <a:pt x="3881042" y="2169233"/>
                </a:cubicBezTo>
                <a:cubicBezTo>
                  <a:pt x="3899592" y="2132076"/>
                  <a:pt x="3918143" y="2113498"/>
                  <a:pt x="3936693" y="2076342"/>
                </a:cubicBezTo>
                <a:cubicBezTo>
                  <a:pt x="3973794" y="2057764"/>
                  <a:pt x="3992345" y="2039186"/>
                  <a:pt x="3992345" y="2039186"/>
                </a:cubicBezTo>
                <a:cubicBezTo>
                  <a:pt x="4029446" y="2002029"/>
                  <a:pt x="4085097" y="1983451"/>
                  <a:pt x="4122198" y="1964873"/>
                </a:cubicBezTo>
                <a:close/>
                <a:moveTo>
                  <a:pt x="146310" y="1953889"/>
                </a:moveTo>
                <a:cubicBezTo>
                  <a:pt x="201962" y="1953889"/>
                  <a:pt x="276164" y="1991027"/>
                  <a:pt x="350366" y="2046733"/>
                </a:cubicBezTo>
                <a:cubicBezTo>
                  <a:pt x="424568" y="2102439"/>
                  <a:pt x="443118" y="2176714"/>
                  <a:pt x="443118" y="2232420"/>
                </a:cubicBezTo>
                <a:cubicBezTo>
                  <a:pt x="443118" y="2288126"/>
                  <a:pt x="424568" y="2362401"/>
                  <a:pt x="368916" y="2455245"/>
                </a:cubicBezTo>
                <a:cubicBezTo>
                  <a:pt x="368916" y="2455245"/>
                  <a:pt x="181092" y="2674589"/>
                  <a:pt x="55877" y="2823429"/>
                </a:cubicBezTo>
                <a:lnTo>
                  <a:pt x="0" y="2890207"/>
                </a:lnTo>
                <a:lnTo>
                  <a:pt x="0" y="2010548"/>
                </a:lnTo>
                <a:lnTo>
                  <a:pt x="48920" y="1981743"/>
                </a:lnTo>
                <a:cubicBezTo>
                  <a:pt x="86021" y="1963174"/>
                  <a:pt x="118485" y="1953889"/>
                  <a:pt x="146310" y="1953889"/>
                </a:cubicBezTo>
                <a:close/>
                <a:moveTo>
                  <a:pt x="4987001" y="730996"/>
                </a:moveTo>
                <a:cubicBezTo>
                  <a:pt x="5079441" y="730996"/>
                  <a:pt x="5079441" y="730996"/>
                  <a:pt x="5079441" y="730996"/>
                </a:cubicBezTo>
                <a:cubicBezTo>
                  <a:pt x="5190368" y="749448"/>
                  <a:pt x="5282808" y="786350"/>
                  <a:pt x="5338271" y="804801"/>
                </a:cubicBezTo>
                <a:cubicBezTo>
                  <a:pt x="5393734" y="841703"/>
                  <a:pt x="5412222" y="897056"/>
                  <a:pt x="5412222" y="970860"/>
                </a:cubicBezTo>
                <a:cubicBezTo>
                  <a:pt x="5412222" y="1007762"/>
                  <a:pt x="5412222" y="1044664"/>
                  <a:pt x="5412222" y="1100017"/>
                </a:cubicBezTo>
                <a:cubicBezTo>
                  <a:pt x="5393734" y="1155371"/>
                  <a:pt x="5375246" y="1210724"/>
                  <a:pt x="5338271" y="1266077"/>
                </a:cubicBezTo>
                <a:cubicBezTo>
                  <a:pt x="5301295" y="1302979"/>
                  <a:pt x="5245832" y="1321430"/>
                  <a:pt x="5171880" y="1339881"/>
                </a:cubicBezTo>
                <a:cubicBezTo>
                  <a:pt x="5060954" y="1339881"/>
                  <a:pt x="5171880" y="1358332"/>
                  <a:pt x="4913050" y="1339881"/>
                </a:cubicBezTo>
                <a:cubicBezTo>
                  <a:pt x="4635731" y="1339881"/>
                  <a:pt x="4580268" y="1339881"/>
                  <a:pt x="4580268" y="1339881"/>
                </a:cubicBezTo>
                <a:cubicBezTo>
                  <a:pt x="4413877" y="1321430"/>
                  <a:pt x="4413877" y="1321430"/>
                  <a:pt x="4413877" y="1321430"/>
                </a:cubicBezTo>
                <a:cubicBezTo>
                  <a:pt x="4321437" y="1302979"/>
                  <a:pt x="4265974" y="1284528"/>
                  <a:pt x="4247486" y="1247626"/>
                </a:cubicBezTo>
                <a:cubicBezTo>
                  <a:pt x="4210510" y="1210724"/>
                  <a:pt x="4192022" y="1173821"/>
                  <a:pt x="4192022" y="1118468"/>
                </a:cubicBezTo>
                <a:cubicBezTo>
                  <a:pt x="4192022" y="1118468"/>
                  <a:pt x="4192022" y="1081566"/>
                  <a:pt x="4192022" y="1026213"/>
                </a:cubicBezTo>
                <a:cubicBezTo>
                  <a:pt x="4192022" y="970860"/>
                  <a:pt x="4210510" y="915507"/>
                  <a:pt x="4247486" y="860154"/>
                </a:cubicBezTo>
                <a:cubicBezTo>
                  <a:pt x="4265974" y="823252"/>
                  <a:pt x="4321437" y="786350"/>
                  <a:pt x="4395389" y="786350"/>
                </a:cubicBezTo>
                <a:cubicBezTo>
                  <a:pt x="4487828" y="767899"/>
                  <a:pt x="4561780" y="767899"/>
                  <a:pt x="4617243" y="767899"/>
                </a:cubicBezTo>
                <a:cubicBezTo>
                  <a:pt x="4783634" y="749448"/>
                  <a:pt x="4876074" y="730996"/>
                  <a:pt x="4987001" y="730996"/>
                </a:cubicBezTo>
                <a:close/>
                <a:moveTo>
                  <a:pt x="3807960" y="0"/>
                </a:moveTo>
                <a:lnTo>
                  <a:pt x="4404064" y="0"/>
                </a:lnTo>
                <a:lnTo>
                  <a:pt x="4368291" y="41360"/>
                </a:lnTo>
                <a:cubicBezTo>
                  <a:pt x="4352100" y="60329"/>
                  <a:pt x="4338800" y="76226"/>
                  <a:pt x="4329548" y="87787"/>
                </a:cubicBezTo>
                <a:cubicBezTo>
                  <a:pt x="4255530" y="161780"/>
                  <a:pt x="4181513" y="198776"/>
                  <a:pt x="4107495" y="198776"/>
                </a:cubicBezTo>
                <a:cubicBezTo>
                  <a:pt x="4033478" y="217275"/>
                  <a:pt x="3959460" y="180278"/>
                  <a:pt x="3885443" y="106285"/>
                </a:cubicBezTo>
                <a:cubicBezTo>
                  <a:pt x="3857687" y="78538"/>
                  <a:pt x="3834556" y="50790"/>
                  <a:pt x="3818365" y="23043"/>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solidFill>
                <a:schemeClr val="accent3"/>
              </a:solidFill>
            </a:endParaRPr>
          </a:p>
        </p:txBody>
      </p:sp>
      <p:sp>
        <p:nvSpPr>
          <p:cNvPr id="2" name="Title 1">
            <a:extLst>
              <a:ext uri="{FF2B5EF4-FFF2-40B4-BE49-F238E27FC236}">
                <a16:creationId xmlns:a16="http://schemas.microsoft.com/office/drawing/2014/main" id="{90785F46-A8B3-035E-A05D-8F9BF0467BD0}"/>
              </a:ext>
            </a:extLst>
          </p:cNvPr>
          <p:cNvSpPr>
            <a:spLocks noGrp="1"/>
          </p:cNvSpPr>
          <p:nvPr>
            <p:ph type="title"/>
          </p:nvPr>
        </p:nvSpPr>
        <p:spPr>
          <a:xfrm>
            <a:off x="720000" y="619201"/>
            <a:ext cx="3095626" cy="1477328"/>
          </a:xfrm>
        </p:spPr>
        <p:txBody>
          <a:bodyPr>
            <a:normAutofit/>
          </a:bodyPr>
          <a:lstStyle/>
          <a:p>
            <a:r>
              <a:rPr lang="en-ZA" sz="3200"/>
              <a:t>Data Layer</a:t>
            </a:r>
          </a:p>
        </p:txBody>
      </p:sp>
      <p:sp>
        <p:nvSpPr>
          <p:cNvPr id="3" name="Content Placeholder 2">
            <a:extLst>
              <a:ext uri="{FF2B5EF4-FFF2-40B4-BE49-F238E27FC236}">
                <a16:creationId xmlns:a16="http://schemas.microsoft.com/office/drawing/2014/main" id="{E0F45806-A522-0469-3D8F-C57C06561948}"/>
              </a:ext>
            </a:extLst>
          </p:cNvPr>
          <p:cNvSpPr>
            <a:spLocks noGrp="1"/>
          </p:cNvSpPr>
          <p:nvPr>
            <p:ph idx="1"/>
          </p:nvPr>
        </p:nvSpPr>
        <p:spPr>
          <a:xfrm>
            <a:off x="6444000" y="633600"/>
            <a:ext cx="4991962" cy="5135374"/>
          </a:xfrm>
        </p:spPr>
        <p:txBody>
          <a:bodyPr>
            <a:normAutofit/>
          </a:bodyPr>
          <a:lstStyle/>
          <a:p>
            <a:pPr>
              <a:lnSpc>
                <a:spcPct val="110000"/>
              </a:lnSpc>
            </a:pPr>
            <a:r>
              <a:rPr lang="en-GB" sz="1400"/>
              <a:t>The real data is kept in a permanent state at the Data Layer. It consists of the database management system (DBMS) and every part used for data administration, retrieval, and storage.</a:t>
            </a:r>
          </a:p>
          <a:p>
            <a:pPr>
              <a:lnSpc>
                <a:spcPct val="110000"/>
              </a:lnSpc>
            </a:pPr>
            <a:r>
              <a:rPr lang="en-GB" sz="1400"/>
              <a:t>Its responsibilities consist of:</a:t>
            </a:r>
          </a:p>
          <a:p>
            <a:pPr>
              <a:lnSpc>
                <a:spcPct val="110000"/>
              </a:lnSpc>
              <a:buFont typeface="Wingdings" panose="05000000000000000000" pitchFamily="2" charset="2"/>
              <a:buChar char="Ø"/>
            </a:pPr>
            <a:r>
              <a:rPr lang="en-GB" sz="1400"/>
              <a:t>Database: The actual storage where linkages are established, and data is arranged into tables,</a:t>
            </a:r>
          </a:p>
          <a:p>
            <a:pPr>
              <a:lnSpc>
                <a:spcPct val="110000"/>
              </a:lnSpc>
              <a:buFont typeface="Wingdings" panose="05000000000000000000" pitchFamily="2" charset="2"/>
              <a:buChar char="Ø"/>
            </a:pPr>
            <a:r>
              <a:rPr lang="en-GB" sz="1400"/>
              <a:t>Tables and Relationships: Specifying the database's fields, tables, and relationships amongst tables,</a:t>
            </a:r>
          </a:p>
          <a:p>
            <a:pPr>
              <a:lnSpc>
                <a:spcPct val="110000"/>
              </a:lnSpc>
              <a:buFont typeface="Wingdings" panose="05000000000000000000" pitchFamily="2" charset="2"/>
              <a:buChar char="Ø"/>
            </a:pPr>
            <a:r>
              <a:rPr lang="en-GB" sz="1400"/>
              <a:t>Database-level procedures and triggers that contain functionality are known as stored procedures and triggers. They are frequently employed for intricate tasks or to enforce business rules at the database level,</a:t>
            </a:r>
          </a:p>
          <a:p>
            <a:pPr>
              <a:lnSpc>
                <a:spcPct val="110000"/>
              </a:lnSpc>
              <a:buFont typeface="Wingdings" panose="05000000000000000000" pitchFamily="2" charset="2"/>
              <a:buChar char="Ø"/>
            </a:pPr>
            <a:r>
              <a:rPr lang="en-GB" sz="1400"/>
              <a:t>Indexes and Optimisation: To improve database performance, apply indexing and other optimisation strategies.</a:t>
            </a:r>
            <a:endParaRPr lang="en-ZA" sz="1400"/>
          </a:p>
        </p:txBody>
      </p:sp>
    </p:spTree>
    <p:extLst>
      <p:ext uri="{BB962C8B-B14F-4D97-AF65-F5344CB8AC3E}">
        <p14:creationId xmlns:p14="http://schemas.microsoft.com/office/powerpoint/2010/main" val="1870138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A10F56-4600-4E72-882F-DF9A3D705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E7C649-57E0-4A93-B134-67101C072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35AF4F-B82E-435B-8949-29173A055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5412222" cy="3734405"/>
          </a:xfrm>
          <a:custGeom>
            <a:avLst/>
            <a:gdLst>
              <a:gd name="connsiteX0" fmla="*/ 1441992 w 5412222"/>
              <a:gd name="connsiteY0" fmla="*/ 2504513 h 3734405"/>
              <a:gd name="connsiteX1" fmla="*/ 1566499 w 5412222"/>
              <a:gd name="connsiteY1" fmla="*/ 2518404 h 3734405"/>
              <a:gd name="connsiteX2" fmla="*/ 1750954 w 5412222"/>
              <a:gd name="connsiteY2" fmla="*/ 2629527 h 3734405"/>
              <a:gd name="connsiteX3" fmla="*/ 1714063 w 5412222"/>
              <a:gd name="connsiteY3" fmla="*/ 3370350 h 3734405"/>
              <a:gd name="connsiteX4" fmla="*/ 1548053 w 5412222"/>
              <a:gd name="connsiteY4" fmla="*/ 3703720 h 3734405"/>
              <a:gd name="connsiteX5" fmla="*/ 1345153 w 5412222"/>
              <a:gd name="connsiteY5" fmla="*/ 3722241 h 3734405"/>
              <a:gd name="connsiteX6" fmla="*/ 1142252 w 5412222"/>
              <a:gd name="connsiteY6" fmla="*/ 3611117 h 3734405"/>
              <a:gd name="connsiteX7" fmla="*/ 1123807 w 5412222"/>
              <a:gd name="connsiteY7" fmla="*/ 3388870 h 3734405"/>
              <a:gd name="connsiteX8" fmla="*/ 1160697 w 5412222"/>
              <a:gd name="connsiteY8" fmla="*/ 3018459 h 3734405"/>
              <a:gd name="connsiteX9" fmla="*/ 1179143 w 5412222"/>
              <a:gd name="connsiteY9" fmla="*/ 2851774 h 3734405"/>
              <a:gd name="connsiteX10" fmla="*/ 1197589 w 5412222"/>
              <a:gd name="connsiteY10" fmla="*/ 2722130 h 3734405"/>
              <a:gd name="connsiteX11" fmla="*/ 1345153 w 5412222"/>
              <a:gd name="connsiteY11" fmla="*/ 2518404 h 3734405"/>
              <a:gd name="connsiteX12" fmla="*/ 1441992 w 5412222"/>
              <a:gd name="connsiteY12" fmla="*/ 2504513 h 3734405"/>
              <a:gd name="connsiteX13" fmla="*/ 2975080 w 5412222"/>
              <a:gd name="connsiteY13" fmla="*/ 2484443 h 3734405"/>
              <a:gd name="connsiteX14" fmla="*/ 3097382 w 5412222"/>
              <a:gd name="connsiteY14" fmla="*/ 2507883 h 3734405"/>
              <a:gd name="connsiteX15" fmla="*/ 3189904 w 5412222"/>
              <a:gd name="connsiteY15" fmla="*/ 2581966 h 3734405"/>
              <a:gd name="connsiteX16" fmla="*/ 3263922 w 5412222"/>
              <a:gd name="connsiteY16" fmla="*/ 2730130 h 3734405"/>
              <a:gd name="connsiteX17" fmla="*/ 3356443 w 5412222"/>
              <a:gd name="connsiteY17" fmla="*/ 3322788 h 3734405"/>
              <a:gd name="connsiteX18" fmla="*/ 3337939 w 5412222"/>
              <a:gd name="connsiteY18" fmla="*/ 3545035 h 3734405"/>
              <a:gd name="connsiteX19" fmla="*/ 3282426 w 5412222"/>
              <a:gd name="connsiteY19" fmla="*/ 3637638 h 3734405"/>
              <a:gd name="connsiteX20" fmla="*/ 3171400 w 5412222"/>
              <a:gd name="connsiteY20" fmla="*/ 3674679 h 3734405"/>
              <a:gd name="connsiteX21" fmla="*/ 3115887 w 5412222"/>
              <a:gd name="connsiteY21" fmla="*/ 3693200 h 3734405"/>
              <a:gd name="connsiteX22" fmla="*/ 2967852 w 5412222"/>
              <a:gd name="connsiteY22" fmla="*/ 3674679 h 3734405"/>
              <a:gd name="connsiteX23" fmla="*/ 2838321 w 5412222"/>
              <a:gd name="connsiteY23" fmla="*/ 3563556 h 3734405"/>
              <a:gd name="connsiteX24" fmla="*/ 2782808 w 5412222"/>
              <a:gd name="connsiteY24" fmla="*/ 3359829 h 3734405"/>
              <a:gd name="connsiteX25" fmla="*/ 2764304 w 5412222"/>
              <a:gd name="connsiteY25" fmla="*/ 3156103 h 3734405"/>
              <a:gd name="connsiteX26" fmla="*/ 2708791 w 5412222"/>
              <a:gd name="connsiteY26" fmla="*/ 2878295 h 3734405"/>
              <a:gd name="connsiteX27" fmla="*/ 2690286 w 5412222"/>
              <a:gd name="connsiteY27" fmla="*/ 2637527 h 3734405"/>
              <a:gd name="connsiteX28" fmla="*/ 2912339 w 5412222"/>
              <a:gd name="connsiteY28" fmla="*/ 2489363 h 3734405"/>
              <a:gd name="connsiteX29" fmla="*/ 2975080 w 5412222"/>
              <a:gd name="connsiteY29" fmla="*/ 2484443 h 3734405"/>
              <a:gd name="connsiteX30" fmla="*/ 4122198 w 5412222"/>
              <a:gd name="connsiteY30" fmla="*/ 1964873 h 3734405"/>
              <a:gd name="connsiteX31" fmla="*/ 4289154 w 5412222"/>
              <a:gd name="connsiteY31" fmla="*/ 2020607 h 3734405"/>
              <a:gd name="connsiteX32" fmla="*/ 4437557 w 5412222"/>
              <a:gd name="connsiteY32" fmla="*/ 2169233 h 3734405"/>
              <a:gd name="connsiteX33" fmla="*/ 4567411 w 5412222"/>
              <a:gd name="connsiteY33" fmla="*/ 2336436 h 3734405"/>
              <a:gd name="connsiteX34" fmla="*/ 4752916 w 5412222"/>
              <a:gd name="connsiteY34" fmla="*/ 2540795 h 3734405"/>
              <a:gd name="connsiteX35" fmla="*/ 4882769 w 5412222"/>
              <a:gd name="connsiteY35" fmla="*/ 2763733 h 3734405"/>
              <a:gd name="connsiteX36" fmla="*/ 4771467 w 5412222"/>
              <a:gd name="connsiteY36" fmla="*/ 2986671 h 3734405"/>
              <a:gd name="connsiteX37" fmla="*/ 4567411 w 5412222"/>
              <a:gd name="connsiteY37" fmla="*/ 3060983 h 3734405"/>
              <a:gd name="connsiteX38" fmla="*/ 4474659 w 5412222"/>
              <a:gd name="connsiteY38" fmla="*/ 3042405 h 3734405"/>
              <a:gd name="connsiteX39" fmla="*/ 4344804 w 5412222"/>
              <a:gd name="connsiteY39" fmla="*/ 2949514 h 3734405"/>
              <a:gd name="connsiteX40" fmla="*/ 3955244 w 5412222"/>
              <a:gd name="connsiteY40" fmla="*/ 2466483 h 3734405"/>
              <a:gd name="connsiteX41" fmla="*/ 3862491 w 5412222"/>
              <a:gd name="connsiteY41" fmla="*/ 2280701 h 3734405"/>
              <a:gd name="connsiteX42" fmla="*/ 3881042 w 5412222"/>
              <a:gd name="connsiteY42" fmla="*/ 2169233 h 3734405"/>
              <a:gd name="connsiteX43" fmla="*/ 3936693 w 5412222"/>
              <a:gd name="connsiteY43" fmla="*/ 2076342 h 3734405"/>
              <a:gd name="connsiteX44" fmla="*/ 3992345 w 5412222"/>
              <a:gd name="connsiteY44" fmla="*/ 2039186 h 3734405"/>
              <a:gd name="connsiteX45" fmla="*/ 4122198 w 5412222"/>
              <a:gd name="connsiteY45" fmla="*/ 1964873 h 3734405"/>
              <a:gd name="connsiteX46" fmla="*/ 146310 w 5412222"/>
              <a:gd name="connsiteY46" fmla="*/ 1953889 h 3734405"/>
              <a:gd name="connsiteX47" fmla="*/ 350366 w 5412222"/>
              <a:gd name="connsiteY47" fmla="*/ 2046733 h 3734405"/>
              <a:gd name="connsiteX48" fmla="*/ 443118 w 5412222"/>
              <a:gd name="connsiteY48" fmla="*/ 2232420 h 3734405"/>
              <a:gd name="connsiteX49" fmla="*/ 368916 w 5412222"/>
              <a:gd name="connsiteY49" fmla="*/ 2455245 h 3734405"/>
              <a:gd name="connsiteX50" fmla="*/ 55877 w 5412222"/>
              <a:gd name="connsiteY50" fmla="*/ 2823429 h 3734405"/>
              <a:gd name="connsiteX51" fmla="*/ 0 w 5412222"/>
              <a:gd name="connsiteY51" fmla="*/ 2890207 h 3734405"/>
              <a:gd name="connsiteX52" fmla="*/ 0 w 5412222"/>
              <a:gd name="connsiteY52" fmla="*/ 2010548 h 3734405"/>
              <a:gd name="connsiteX53" fmla="*/ 48920 w 5412222"/>
              <a:gd name="connsiteY53" fmla="*/ 1981743 h 3734405"/>
              <a:gd name="connsiteX54" fmla="*/ 146310 w 5412222"/>
              <a:gd name="connsiteY54" fmla="*/ 1953889 h 3734405"/>
              <a:gd name="connsiteX55" fmla="*/ 4987001 w 5412222"/>
              <a:gd name="connsiteY55" fmla="*/ 730996 h 3734405"/>
              <a:gd name="connsiteX56" fmla="*/ 5079441 w 5412222"/>
              <a:gd name="connsiteY56" fmla="*/ 730996 h 3734405"/>
              <a:gd name="connsiteX57" fmla="*/ 5338271 w 5412222"/>
              <a:gd name="connsiteY57" fmla="*/ 804801 h 3734405"/>
              <a:gd name="connsiteX58" fmla="*/ 5412222 w 5412222"/>
              <a:gd name="connsiteY58" fmla="*/ 970860 h 3734405"/>
              <a:gd name="connsiteX59" fmla="*/ 5412222 w 5412222"/>
              <a:gd name="connsiteY59" fmla="*/ 1100017 h 3734405"/>
              <a:gd name="connsiteX60" fmla="*/ 5338271 w 5412222"/>
              <a:gd name="connsiteY60" fmla="*/ 1266077 h 3734405"/>
              <a:gd name="connsiteX61" fmla="*/ 5171880 w 5412222"/>
              <a:gd name="connsiteY61" fmla="*/ 1339881 h 3734405"/>
              <a:gd name="connsiteX62" fmla="*/ 4913050 w 5412222"/>
              <a:gd name="connsiteY62" fmla="*/ 1339881 h 3734405"/>
              <a:gd name="connsiteX63" fmla="*/ 4580268 w 5412222"/>
              <a:gd name="connsiteY63" fmla="*/ 1339881 h 3734405"/>
              <a:gd name="connsiteX64" fmla="*/ 4413877 w 5412222"/>
              <a:gd name="connsiteY64" fmla="*/ 1321430 h 3734405"/>
              <a:gd name="connsiteX65" fmla="*/ 4247486 w 5412222"/>
              <a:gd name="connsiteY65" fmla="*/ 1247626 h 3734405"/>
              <a:gd name="connsiteX66" fmla="*/ 4192022 w 5412222"/>
              <a:gd name="connsiteY66" fmla="*/ 1118468 h 3734405"/>
              <a:gd name="connsiteX67" fmla="*/ 4192022 w 5412222"/>
              <a:gd name="connsiteY67" fmla="*/ 1026213 h 3734405"/>
              <a:gd name="connsiteX68" fmla="*/ 4247486 w 5412222"/>
              <a:gd name="connsiteY68" fmla="*/ 860154 h 3734405"/>
              <a:gd name="connsiteX69" fmla="*/ 4395389 w 5412222"/>
              <a:gd name="connsiteY69" fmla="*/ 786350 h 3734405"/>
              <a:gd name="connsiteX70" fmla="*/ 4617243 w 5412222"/>
              <a:gd name="connsiteY70" fmla="*/ 767899 h 3734405"/>
              <a:gd name="connsiteX71" fmla="*/ 4987001 w 5412222"/>
              <a:gd name="connsiteY71" fmla="*/ 730996 h 3734405"/>
              <a:gd name="connsiteX72" fmla="*/ 3807960 w 5412222"/>
              <a:gd name="connsiteY72" fmla="*/ 0 h 3734405"/>
              <a:gd name="connsiteX73" fmla="*/ 4404064 w 5412222"/>
              <a:gd name="connsiteY73" fmla="*/ 0 h 3734405"/>
              <a:gd name="connsiteX74" fmla="*/ 4368291 w 5412222"/>
              <a:gd name="connsiteY74" fmla="*/ 41360 h 3734405"/>
              <a:gd name="connsiteX75" fmla="*/ 4329548 w 5412222"/>
              <a:gd name="connsiteY75" fmla="*/ 87787 h 3734405"/>
              <a:gd name="connsiteX76" fmla="*/ 4107495 w 5412222"/>
              <a:gd name="connsiteY76" fmla="*/ 198776 h 3734405"/>
              <a:gd name="connsiteX77" fmla="*/ 3885443 w 5412222"/>
              <a:gd name="connsiteY77" fmla="*/ 106285 h 3734405"/>
              <a:gd name="connsiteX78" fmla="*/ 3818365 w 5412222"/>
              <a:gd name="connsiteY78" fmla="*/ 23043 h 373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12222" h="3734405">
                <a:moveTo>
                  <a:pt x="1441992" y="2504513"/>
                </a:moveTo>
                <a:cubicBezTo>
                  <a:pt x="1478883" y="2504513"/>
                  <a:pt x="1520385" y="2509143"/>
                  <a:pt x="1566499" y="2518404"/>
                </a:cubicBezTo>
                <a:cubicBezTo>
                  <a:pt x="1658726" y="2536924"/>
                  <a:pt x="1732509" y="2573965"/>
                  <a:pt x="1750954" y="2629527"/>
                </a:cubicBezTo>
                <a:cubicBezTo>
                  <a:pt x="1787845" y="2703609"/>
                  <a:pt x="1714063" y="3296268"/>
                  <a:pt x="1714063" y="3370350"/>
                </a:cubicBezTo>
                <a:cubicBezTo>
                  <a:pt x="1695617" y="3555556"/>
                  <a:pt x="1658726" y="3666679"/>
                  <a:pt x="1548053" y="3703720"/>
                </a:cubicBezTo>
                <a:cubicBezTo>
                  <a:pt x="1492717" y="3740761"/>
                  <a:pt x="1418935" y="3740761"/>
                  <a:pt x="1345153" y="3722241"/>
                </a:cubicBezTo>
                <a:cubicBezTo>
                  <a:pt x="1252925" y="3722241"/>
                  <a:pt x="1179143" y="3685199"/>
                  <a:pt x="1142252" y="3611117"/>
                </a:cubicBezTo>
                <a:cubicBezTo>
                  <a:pt x="1123807" y="3555556"/>
                  <a:pt x="1105361" y="3481473"/>
                  <a:pt x="1123807" y="3388870"/>
                </a:cubicBezTo>
                <a:cubicBezTo>
                  <a:pt x="1123807" y="3388870"/>
                  <a:pt x="1160697" y="3055500"/>
                  <a:pt x="1160697" y="3018459"/>
                </a:cubicBezTo>
                <a:cubicBezTo>
                  <a:pt x="1160697" y="2962897"/>
                  <a:pt x="1179143" y="2870294"/>
                  <a:pt x="1179143" y="2851774"/>
                </a:cubicBezTo>
                <a:cubicBezTo>
                  <a:pt x="1197589" y="2722130"/>
                  <a:pt x="1197589" y="2722130"/>
                  <a:pt x="1197589" y="2722130"/>
                </a:cubicBezTo>
                <a:cubicBezTo>
                  <a:pt x="1234480" y="2611007"/>
                  <a:pt x="1289816" y="2555445"/>
                  <a:pt x="1345153" y="2518404"/>
                </a:cubicBezTo>
                <a:cubicBezTo>
                  <a:pt x="1372821" y="2509143"/>
                  <a:pt x="1405101" y="2504513"/>
                  <a:pt x="1441992" y="2504513"/>
                </a:cubicBezTo>
                <a:close/>
                <a:moveTo>
                  <a:pt x="2975080" y="2484443"/>
                </a:moveTo>
                <a:cubicBezTo>
                  <a:pt x="3031460" y="2487048"/>
                  <a:pt x="3069626" y="2507883"/>
                  <a:pt x="3097382" y="2507883"/>
                </a:cubicBezTo>
                <a:cubicBezTo>
                  <a:pt x="3134391" y="2526404"/>
                  <a:pt x="3152895" y="2544924"/>
                  <a:pt x="3189904" y="2581966"/>
                </a:cubicBezTo>
                <a:cubicBezTo>
                  <a:pt x="3208409" y="2619007"/>
                  <a:pt x="3226913" y="2656048"/>
                  <a:pt x="3263922" y="2730130"/>
                </a:cubicBezTo>
                <a:cubicBezTo>
                  <a:pt x="3282426" y="2804212"/>
                  <a:pt x="3356443" y="3322788"/>
                  <a:pt x="3356443" y="3322788"/>
                </a:cubicBezTo>
                <a:cubicBezTo>
                  <a:pt x="3374948" y="3433912"/>
                  <a:pt x="3356443" y="3507994"/>
                  <a:pt x="3337939" y="3545035"/>
                </a:cubicBezTo>
                <a:cubicBezTo>
                  <a:pt x="3319435" y="3582076"/>
                  <a:pt x="3300930" y="3619117"/>
                  <a:pt x="3282426" y="3637638"/>
                </a:cubicBezTo>
                <a:cubicBezTo>
                  <a:pt x="3245417" y="3656158"/>
                  <a:pt x="3208409" y="3656158"/>
                  <a:pt x="3171400" y="3674679"/>
                </a:cubicBezTo>
                <a:cubicBezTo>
                  <a:pt x="3152895" y="3674679"/>
                  <a:pt x="3134391" y="3693200"/>
                  <a:pt x="3115887" y="3693200"/>
                </a:cubicBezTo>
                <a:cubicBezTo>
                  <a:pt x="3060374" y="3711720"/>
                  <a:pt x="3004860" y="3711720"/>
                  <a:pt x="2967852" y="3674679"/>
                </a:cubicBezTo>
                <a:cubicBezTo>
                  <a:pt x="2912339" y="3656158"/>
                  <a:pt x="2875330" y="3619117"/>
                  <a:pt x="2838321" y="3563556"/>
                </a:cubicBezTo>
                <a:cubicBezTo>
                  <a:pt x="2801312" y="3507994"/>
                  <a:pt x="2782808" y="3433912"/>
                  <a:pt x="2782808" y="3359829"/>
                </a:cubicBezTo>
                <a:cubicBezTo>
                  <a:pt x="2764304" y="3156103"/>
                  <a:pt x="2764304" y="3156103"/>
                  <a:pt x="2764304" y="3156103"/>
                </a:cubicBezTo>
                <a:cubicBezTo>
                  <a:pt x="2708791" y="2878295"/>
                  <a:pt x="2708791" y="2878295"/>
                  <a:pt x="2708791" y="2878295"/>
                </a:cubicBezTo>
                <a:cubicBezTo>
                  <a:pt x="2671782" y="2767171"/>
                  <a:pt x="2671782" y="2693089"/>
                  <a:pt x="2690286" y="2637527"/>
                </a:cubicBezTo>
                <a:cubicBezTo>
                  <a:pt x="2727295" y="2563445"/>
                  <a:pt x="2801312" y="2489363"/>
                  <a:pt x="2912339" y="2489363"/>
                </a:cubicBezTo>
                <a:cubicBezTo>
                  <a:pt x="2935469" y="2484733"/>
                  <a:pt x="2956286" y="2483575"/>
                  <a:pt x="2975080" y="2484443"/>
                </a:cubicBezTo>
                <a:close/>
                <a:moveTo>
                  <a:pt x="4122198" y="1964873"/>
                </a:moveTo>
                <a:cubicBezTo>
                  <a:pt x="4177850" y="1964873"/>
                  <a:pt x="4233502" y="1983451"/>
                  <a:pt x="4289154" y="2020607"/>
                </a:cubicBezTo>
                <a:cubicBezTo>
                  <a:pt x="4344804" y="2039186"/>
                  <a:pt x="4400456" y="2094920"/>
                  <a:pt x="4437557" y="2169233"/>
                </a:cubicBezTo>
                <a:cubicBezTo>
                  <a:pt x="4567411" y="2336436"/>
                  <a:pt x="4567411" y="2336436"/>
                  <a:pt x="4567411" y="2336436"/>
                </a:cubicBezTo>
                <a:cubicBezTo>
                  <a:pt x="4752916" y="2540795"/>
                  <a:pt x="4752916" y="2540795"/>
                  <a:pt x="4752916" y="2540795"/>
                </a:cubicBezTo>
                <a:cubicBezTo>
                  <a:pt x="4827118" y="2633686"/>
                  <a:pt x="4864220" y="2707999"/>
                  <a:pt x="4882769" y="2763733"/>
                </a:cubicBezTo>
                <a:cubicBezTo>
                  <a:pt x="4882769" y="2838046"/>
                  <a:pt x="4864220" y="2930936"/>
                  <a:pt x="4771467" y="2986671"/>
                </a:cubicBezTo>
                <a:cubicBezTo>
                  <a:pt x="4697264" y="3042405"/>
                  <a:pt x="4623063" y="3060983"/>
                  <a:pt x="4567411" y="3060983"/>
                </a:cubicBezTo>
                <a:cubicBezTo>
                  <a:pt x="4548860" y="3060983"/>
                  <a:pt x="4511759" y="3060983"/>
                  <a:pt x="4474659" y="3042405"/>
                </a:cubicBezTo>
                <a:cubicBezTo>
                  <a:pt x="4437557" y="3023827"/>
                  <a:pt x="4400456" y="2986671"/>
                  <a:pt x="4344804" y="2949514"/>
                </a:cubicBezTo>
                <a:cubicBezTo>
                  <a:pt x="4289154" y="2893780"/>
                  <a:pt x="3955244" y="2466483"/>
                  <a:pt x="3955244" y="2466483"/>
                </a:cubicBezTo>
                <a:cubicBezTo>
                  <a:pt x="3899592" y="2392170"/>
                  <a:pt x="3862491" y="2317858"/>
                  <a:pt x="3862491" y="2280701"/>
                </a:cubicBezTo>
                <a:cubicBezTo>
                  <a:pt x="3862491" y="2224967"/>
                  <a:pt x="3862491" y="2187811"/>
                  <a:pt x="3881042" y="2169233"/>
                </a:cubicBezTo>
                <a:cubicBezTo>
                  <a:pt x="3899592" y="2132076"/>
                  <a:pt x="3918143" y="2113498"/>
                  <a:pt x="3936693" y="2076342"/>
                </a:cubicBezTo>
                <a:cubicBezTo>
                  <a:pt x="3973794" y="2057764"/>
                  <a:pt x="3992345" y="2039186"/>
                  <a:pt x="3992345" y="2039186"/>
                </a:cubicBezTo>
                <a:cubicBezTo>
                  <a:pt x="4029446" y="2002029"/>
                  <a:pt x="4085097" y="1983451"/>
                  <a:pt x="4122198" y="1964873"/>
                </a:cubicBezTo>
                <a:close/>
                <a:moveTo>
                  <a:pt x="146310" y="1953889"/>
                </a:moveTo>
                <a:cubicBezTo>
                  <a:pt x="201962" y="1953889"/>
                  <a:pt x="276164" y="1991027"/>
                  <a:pt x="350366" y="2046733"/>
                </a:cubicBezTo>
                <a:cubicBezTo>
                  <a:pt x="424568" y="2102439"/>
                  <a:pt x="443118" y="2176714"/>
                  <a:pt x="443118" y="2232420"/>
                </a:cubicBezTo>
                <a:cubicBezTo>
                  <a:pt x="443118" y="2288126"/>
                  <a:pt x="424568" y="2362401"/>
                  <a:pt x="368916" y="2455245"/>
                </a:cubicBezTo>
                <a:cubicBezTo>
                  <a:pt x="368916" y="2455245"/>
                  <a:pt x="181092" y="2674589"/>
                  <a:pt x="55877" y="2823429"/>
                </a:cubicBezTo>
                <a:lnTo>
                  <a:pt x="0" y="2890207"/>
                </a:lnTo>
                <a:lnTo>
                  <a:pt x="0" y="2010548"/>
                </a:lnTo>
                <a:lnTo>
                  <a:pt x="48920" y="1981743"/>
                </a:lnTo>
                <a:cubicBezTo>
                  <a:pt x="86021" y="1963174"/>
                  <a:pt x="118485" y="1953889"/>
                  <a:pt x="146310" y="1953889"/>
                </a:cubicBezTo>
                <a:close/>
                <a:moveTo>
                  <a:pt x="4987001" y="730996"/>
                </a:moveTo>
                <a:cubicBezTo>
                  <a:pt x="5079441" y="730996"/>
                  <a:pt x="5079441" y="730996"/>
                  <a:pt x="5079441" y="730996"/>
                </a:cubicBezTo>
                <a:cubicBezTo>
                  <a:pt x="5190368" y="749448"/>
                  <a:pt x="5282808" y="786350"/>
                  <a:pt x="5338271" y="804801"/>
                </a:cubicBezTo>
                <a:cubicBezTo>
                  <a:pt x="5393734" y="841703"/>
                  <a:pt x="5412222" y="897056"/>
                  <a:pt x="5412222" y="970860"/>
                </a:cubicBezTo>
                <a:cubicBezTo>
                  <a:pt x="5412222" y="1007762"/>
                  <a:pt x="5412222" y="1044664"/>
                  <a:pt x="5412222" y="1100017"/>
                </a:cubicBezTo>
                <a:cubicBezTo>
                  <a:pt x="5393734" y="1155371"/>
                  <a:pt x="5375246" y="1210724"/>
                  <a:pt x="5338271" y="1266077"/>
                </a:cubicBezTo>
                <a:cubicBezTo>
                  <a:pt x="5301295" y="1302979"/>
                  <a:pt x="5245832" y="1321430"/>
                  <a:pt x="5171880" y="1339881"/>
                </a:cubicBezTo>
                <a:cubicBezTo>
                  <a:pt x="5060954" y="1339881"/>
                  <a:pt x="5171880" y="1358332"/>
                  <a:pt x="4913050" y="1339881"/>
                </a:cubicBezTo>
                <a:cubicBezTo>
                  <a:pt x="4635731" y="1339881"/>
                  <a:pt x="4580268" y="1339881"/>
                  <a:pt x="4580268" y="1339881"/>
                </a:cubicBezTo>
                <a:cubicBezTo>
                  <a:pt x="4413877" y="1321430"/>
                  <a:pt x="4413877" y="1321430"/>
                  <a:pt x="4413877" y="1321430"/>
                </a:cubicBezTo>
                <a:cubicBezTo>
                  <a:pt x="4321437" y="1302979"/>
                  <a:pt x="4265974" y="1284528"/>
                  <a:pt x="4247486" y="1247626"/>
                </a:cubicBezTo>
                <a:cubicBezTo>
                  <a:pt x="4210510" y="1210724"/>
                  <a:pt x="4192022" y="1173821"/>
                  <a:pt x="4192022" y="1118468"/>
                </a:cubicBezTo>
                <a:cubicBezTo>
                  <a:pt x="4192022" y="1118468"/>
                  <a:pt x="4192022" y="1081566"/>
                  <a:pt x="4192022" y="1026213"/>
                </a:cubicBezTo>
                <a:cubicBezTo>
                  <a:pt x="4192022" y="970860"/>
                  <a:pt x="4210510" y="915507"/>
                  <a:pt x="4247486" y="860154"/>
                </a:cubicBezTo>
                <a:cubicBezTo>
                  <a:pt x="4265974" y="823252"/>
                  <a:pt x="4321437" y="786350"/>
                  <a:pt x="4395389" y="786350"/>
                </a:cubicBezTo>
                <a:cubicBezTo>
                  <a:pt x="4487828" y="767899"/>
                  <a:pt x="4561780" y="767899"/>
                  <a:pt x="4617243" y="767899"/>
                </a:cubicBezTo>
                <a:cubicBezTo>
                  <a:pt x="4783634" y="749448"/>
                  <a:pt x="4876074" y="730996"/>
                  <a:pt x="4987001" y="730996"/>
                </a:cubicBezTo>
                <a:close/>
                <a:moveTo>
                  <a:pt x="3807960" y="0"/>
                </a:moveTo>
                <a:lnTo>
                  <a:pt x="4404064" y="0"/>
                </a:lnTo>
                <a:lnTo>
                  <a:pt x="4368291" y="41360"/>
                </a:lnTo>
                <a:cubicBezTo>
                  <a:pt x="4352100" y="60329"/>
                  <a:pt x="4338800" y="76226"/>
                  <a:pt x="4329548" y="87787"/>
                </a:cubicBezTo>
                <a:cubicBezTo>
                  <a:pt x="4255530" y="161780"/>
                  <a:pt x="4181513" y="198776"/>
                  <a:pt x="4107495" y="198776"/>
                </a:cubicBezTo>
                <a:cubicBezTo>
                  <a:pt x="4033478" y="217275"/>
                  <a:pt x="3959460" y="180278"/>
                  <a:pt x="3885443" y="106285"/>
                </a:cubicBezTo>
                <a:cubicBezTo>
                  <a:pt x="3857687" y="78538"/>
                  <a:pt x="3834556" y="50790"/>
                  <a:pt x="3818365" y="23043"/>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solidFill>
                <a:schemeClr val="accent3"/>
              </a:solidFill>
            </a:endParaRPr>
          </a:p>
        </p:txBody>
      </p:sp>
      <p:sp>
        <p:nvSpPr>
          <p:cNvPr id="2" name="Title 1">
            <a:extLst>
              <a:ext uri="{FF2B5EF4-FFF2-40B4-BE49-F238E27FC236}">
                <a16:creationId xmlns:a16="http://schemas.microsoft.com/office/drawing/2014/main" id="{76399F29-421B-7FA0-E0F4-965CCF4A8638}"/>
              </a:ext>
            </a:extLst>
          </p:cNvPr>
          <p:cNvSpPr>
            <a:spLocks noGrp="1"/>
          </p:cNvSpPr>
          <p:nvPr>
            <p:ph type="title"/>
          </p:nvPr>
        </p:nvSpPr>
        <p:spPr>
          <a:xfrm>
            <a:off x="720000" y="619201"/>
            <a:ext cx="3095626" cy="1477328"/>
          </a:xfrm>
        </p:spPr>
        <p:txBody>
          <a:bodyPr>
            <a:normAutofit/>
          </a:bodyPr>
          <a:lstStyle/>
          <a:p>
            <a:r>
              <a:rPr lang="en-ZA" sz="3200"/>
              <a:t>Presentation Layer</a:t>
            </a:r>
          </a:p>
        </p:txBody>
      </p:sp>
      <p:sp>
        <p:nvSpPr>
          <p:cNvPr id="3" name="Content Placeholder 2">
            <a:extLst>
              <a:ext uri="{FF2B5EF4-FFF2-40B4-BE49-F238E27FC236}">
                <a16:creationId xmlns:a16="http://schemas.microsoft.com/office/drawing/2014/main" id="{36987055-E7C0-E386-4B3F-6CDFDF643502}"/>
              </a:ext>
            </a:extLst>
          </p:cNvPr>
          <p:cNvSpPr>
            <a:spLocks noGrp="1"/>
          </p:cNvSpPr>
          <p:nvPr>
            <p:ph idx="1"/>
          </p:nvPr>
        </p:nvSpPr>
        <p:spPr>
          <a:xfrm>
            <a:off x="6444000" y="633600"/>
            <a:ext cx="4991962" cy="5135374"/>
          </a:xfrm>
        </p:spPr>
        <p:txBody>
          <a:bodyPr>
            <a:normAutofit/>
          </a:bodyPr>
          <a:lstStyle/>
          <a:p>
            <a:pPr>
              <a:lnSpc>
                <a:spcPct val="110000"/>
              </a:lnSpc>
            </a:pPr>
            <a:r>
              <a:rPr lang="en-GB" sz="1700"/>
              <a:t>The Presentation Layer serves as the application's user interface and is in charge of communicating with end users. It alludes to the Windows Forms GUI in this project.</a:t>
            </a:r>
          </a:p>
          <a:p>
            <a:pPr>
              <a:lnSpc>
                <a:spcPct val="110000"/>
              </a:lnSpc>
            </a:pPr>
            <a:r>
              <a:rPr lang="en-GB" sz="1700"/>
              <a:t>Its duties consist of:</a:t>
            </a:r>
          </a:p>
          <a:p>
            <a:pPr>
              <a:lnSpc>
                <a:spcPct val="110000"/>
              </a:lnSpc>
              <a:buFont typeface="Wingdings" panose="05000000000000000000" pitchFamily="2" charset="2"/>
              <a:buChar char="Ø"/>
            </a:pPr>
            <a:r>
              <a:rPr lang="en-GB" sz="1700"/>
              <a:t>Putting the UI components (textboxes, buttons, forms, etc.) on display,</a:t>
            </a:r>
          </a:p>
          <a:p>
            <a:pPr>
              <a:lnSpc>
                <a:spcPct val="110000"/>
              </a:lnSpc>
              <a:buFont typeface="Wingdings" panose="05000000000000000000" pitchFamily="2" charset="2"/>
              <a:buChar char="Ø"/>
            </a:pPr>
            <a:r>
              <a:rPr lang="en-GB" sz="1700"/>
              <a:t>Managing events and inputs from users,</a:t>
            </a:r>
          </a:p>
          <a:p>
            <a:pPr>
              <a:lnSpc>
                <a:spcPct val="110000"/>
              </a:lnSpc>
              <a:buFont typeface="Wingdings" panose="05000000000000000000" pitchFamily="2" charset="2"/>
              <a:buChar char="Ø"/>
            </a:pPr>
            <a:r>
              <a:rPr lang="en-GB" sz="1700"/>
              <a:t>Information is presented to the user,</a:t>
            </a:r>
          </a:p>
          <a:p>
            <a:pPr>
              <a:lnSpc>
                <a:spcPct val="110000"/>
              </a:lnSpc>
              <a:buFont typeface="Wingdings" panose="05000000000000000000" pitchFamily="2" charset="2"/>
              <a:buChar char="Ø"/>
            </a:pPr>
            <a:r>
              <a:rPr lang="en-GB" sz="1700"/>
              <a:t>Gathering user input to be processed further,</a:t>
            </a:r>
          </a:p>
          <a:p>
            <a:pPr>
              <a:lnSpc>
                <a:spcPct val="110000"/>
              </a:lnSpc>
              <a:buFont typeface="Wingdings" panose="05000000000000000000" pitchFamily="2" charset="2"/>
              <a:buChar char="Ø"/>
            </a:pPr>
            <a:r>
              <a:rPr lang="en-GB" sz="1700"/>
              <a:t>Verifying user inputs (per the specifications provided by the client).</a:t>
            </a:r>
            <a:endParaRPr lang="en-ZA" sz="1700"/>
          </a:p>
        </p:txBody>
      </p:sp>
    </p:spTree>
    <p:extLst>
      <p:ext uri="{BB962C8B-B14F-4D97-AF65-F5344CB8AC3E}">
        <p14:creationId xmlns:p14="http://schemas.microsoft.com/office/powerpoint/2010/main" val="1986690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82E3A-FF8F-DB9A-3935-C6D4F6EEEBED}"/>
              </a:ext>
            </a:extLst>
          </p:cNvPr>
          <p:cNvSpPr>
            <a:spLocks noGrp="1"/>
          </p:cNvSpPr>
          <p:nvPr>
            <p:ph type="title"/>
          </p:nvPr>
        </p:nvSpPr>
        <p:spPr/>
        <p:txBody>
          <a:bodyPr/>
          <a:lstStyle/>
          <a:p>
            <a:r>
              <a:rPr lang="en-ZA"/>
              <a:t>SQL </a:t>
            </a:r>
            <a:r>
              <a:rPr lang="en-ZA" err="1"/>
              <a:t>DataBase</a:t>
            </a:r>
            <a:r>
              <a:rPr lang="en-ZA"/>
              <a:t>: Create Database</a:t>
            </a:r>
          </a:p>
        </p:txBody>
      </p:sp>
      <p:pic>
        <p:nvPicPr>
          <p:cNvPr id="4" name="Picture 3">
            <a:extLst>
              <a:ext uri="{FF2B5EF4-FFF2-40B4-BE49-F238E27FC236}">
                <a16:creationId xmlns:a16="http://schemas.microsoft.com/office/drawing/2014/main" id="{4CF3B005-0F2F-E96B-3D83-3C19B613D9EE}"/>
              </a:ext>
            </a:extLst>
          </p:cNvPr>
          <p:cNvPicPr>
            <a:picLocks noChangeAspect="1"/>
          </p:cNvPicPr>
          <p:nvPr/>
        </p:nvPicPr>
        <p:blipFill>
          <a:blip r:embed="rId2"/>
          <a:stretch>
            <a:fillRect/>
          </a:stretch>
        </p:blipFill>
        <p:spPr>
          <a:xfrm>
            <a:off x="1421041" y="2685809"/>
            <a:ext cx="9023440" cy="106303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08848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EFD96-548A-8281-4F08-1089E41B95FF}"/>
              </a:ext>
            </a:extLst>
          </p:cNvPr>
          <p:cNvSpPr>
            <a:spLocks noGrp="1"/>
          </p:cNvSpPr>
          <p:nvPr>
            <p:ph type="title"/>
          </p:nvPr>
        </p:nvSpPr>
        <p:spPr>
          <a:xfrm>
            <a:off x="720000" y="619200"/>
            <a:ext cx="10728322" cy="1140152"/>
          </a:xfrm>
        </p:spPr>
        <p:txBody>
          <a:bodyPr/>
          <a:lstStyle/>
          <a:p>
            <a:r>
              <a:rPr lang="en-ZA"/>
              <a:t>SQL </a:t>
            </a:r>
            <a:r>
              <a:rPr lang="en-ZA" err="1"/>
              <a:t>DataBase</a:t>
            </a:r>
            <a:r>
              <a:rPr lang="en-ZA"/>
              <a:t>: Students Table</a:t>
            </a:r>
          </a:p>
        </p:txBody>
      </p:sp>
      <p:pic>
        <p:nvPicPr>
          <p:cNvPr id="4" name="Picture 3">
            <a:extLst>
              <a:ext uri="{FF2B5EF4-FFF2-40B4-BE49-F238E27FC236}">
                <a16:creationId xmlns:a16="http://schemas.microsoft.com/office/drawing/2014/main" id="{06C19A1C-7074-25CE-F4A8-CB2BB3B7FE41}"/>
              </a:ext>
            </a:extLst>
          </p:cNvPr>
          <p:cNvPicPr>
            <a:picLocks noChangeAspect="1"/>
          </p:cNvPicPr>
          <p:nvPr/>
        </p:nvPicPr>
        <p:blipFill rotWithShape="1">
          <a:blip r:embed="rId2"/>
          <a:srcRect t="7655"/>
          <a:stretch/>
        </p:blipFill>
        <p:spPr>
          <a:xfrm>
            <a:off x="254148" y="2096528"/>
            <a:ext cx="11683704" cy="452419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76393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CA551-8584-86FD-BAF1-BAECDF0AA4D5}"/>
              </a:ext>
            </a:extLst>
          </p:cNvPr>
          <p:cNvSpPr>
            <a:spLocks noGrp="1"/>
          </p:cNvSpPr>
          <p:nvPr>
            <p:ph type="title"/>
          </p:nvPr>
        </p:nvSpPr>
        <p:spPr/>
        <p:txBody>
          <a:bodyPr/>
          <a:lstStyle/>
          <a:p>
            <a:r>
              <a:rPr lang="en-ZA"/>
              <a:t>SQL </a:t>
            </a:r>
            <a:r>
              <a:rPr lang="en-ZA" err="1"/>
              <a:t>DataBase</a:t>
            </a:r>
            <a:r>
              <a:rPr lang="en-ZA"/>
              <a:t>: Module Table</a:t>
            </a:r>
          </a:p>
        </p:txBody>
      </p:sp>
      <p:pic>
        <p:nvPicPr>
          <p:cNvPr id="4" name="Picture 3">
            <a:extLst>
              <a:ext uri="{FF2B5EF4-FFF2-40B4-BE49-F238E27FC236}">
                <a16:creationId xmlns:a16="http://schemas.microsoft.com/office/drawing/2014/main" id="{EFAB0930-041A-79F4-7583-659C8844AAAE}"/>
              </a:ext>
            </a:extLst>
          </p:cNvPr>
          <p:cNvPicPr>
            <a:picLocks noChangeAspect="1"/>
          </p:cNvPicPr>
          <p:nvPr/>
        </p:nvPicPr>
        <p:blipFill>
          <a:blip r:embed="rId2"/>
          <a:stretch>
            <a:fillRect/>
          </a:stretch>
        </p:blipFill>
        <p:spPr>
          <a:xfrm>
            <a:off x="123860" y="1922907"/>
            <a:ext cx="11960110" cy="470938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63540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FDB0C-F67D-9633-DAAC-0FD0F668E2EE}"/>
              </a:ext>
            </a:extLst>
          </p:cNvPr>
          <p:cNvSpPr>
            <a:spLocks noGrp="1"/>
          </p:cNvSpPr>
          <p:nvPr>
            <p:ph type="title"/>
          </p:nvPr>
        </p:nvSpPr>
        <p:spPr>
          <a:xfrm>
            <a:off x="720000" y="1554630"/>
            <a:ext cx="5015638" cy="1969770"/>
          </a:xfrm>
        </p:spPr>
        <p:txBody>
          <a:bodyPr vert="horz" wrap="square" lIns="0" tIns="0" rIns="0" bIns="0" rtlCol="0" anchor="b" anchorCtr="0">
            <a:normAutofit/>
          </a:bodyPr>
          <a:lstStyle/>
          <a:p>
            <a:pPr algn="ctr">
              <a:lnSpc>
                <a:spcPct val="100000"/>
              </a:lnSpc>
            </a:pPr>
            <a:r>
              <a:rPr lang="en-US" sz="5600" spc="-100"/>
              <a:t>Login Form</a:t>
            </a:r>
          </a:p>
        </p:txBody>
      </p:sp>
      <p:grpSp>
        <p:nvGrpSpPr>
          <p:cNvPr id="15" name="Group 14">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6"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0" name="Group 19">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1"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Picture 4">
            <a:extLst>
              <a:ext uri="{FF2B5EF4-FFF2-40B4-BE49-F238E27FC236}">
                <a16:creationId xmlns:a16="http://schemas.microsoft.com/office/drawing/2014/main" id="{E4D09633-6354-754B-2A41-A48A8D1DFC75}"/>
              </a:ext>
            </a:extLst>
          </p:cNvPr>
          <p:cNvPicPr>
            <a:picLocks noChangeAspect="1"/>
          </p:cNvPicPr>
          <p:nvPr/>
        </p:nvPicPr>
        <p:blipFill>
          <a:blip r:embed="rId2"/>
          <a:stretch>
            <a:fillRect/>
          </a:stretch>
        </p:blipFill>
        <p:spPr>
          <a:xfrm>
            <a:off x="5545008" y="1554630"/>
            <a:ext cx="5654530" cy="313209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18894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0315C42-7D12-11A5-77AC-1969CC268DC8}"/>
              </a:ext>
            </a:extLst>
          </p:cNvPr>
          <p:cNvSpPr>
            <a:spLocks noGrp="1"/>
          </p:cNvSpPr>
          <p:nvPr>
            <p:ph type="title"/>
          </p:nvPr>
        </p:nvSpPr>
        <p:spPr>
          <a:xfrm>
            <a:off x="720000" y="1554630"/>
            <a:ext cx="5015638" cy="1969770"/>
          </a:xfrm>
        </p:spPr>
        <p:txBody>
          <a:bodyPr vert="horz" wrap="square" lIns="0" tIns="0" rIns="0" bIns="0" rtlCol="0" anchor="b" anchorCtr="0">
            <a:normAutofit/>
          </a:bodyPr>
          <a:lstStyle/>
          <a:p>
            <a:pPr algn="ctr">
              <a:lnSpc>
                <a:spcPct val="100000"/>
              </a:lnSpc>
            </a:pPr>
            <a:r>
              <a:rPr lang="en-US" sz="5600" spc="-100"/>
              <a:t>Login Form Code</a:t>
            </a:r>
          </a:p>
        </p:txBody>
      </p:sp>
      <p:grpSp>
        <p:nvGrpSpPr>
          <p:cNvPr id="15" name="Group 14">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6"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0" name="Group 19">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1"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3" name="Picture 2">
            <a:extLst>
              <a:ext uri="{FF2B5EF4-FFF2-40B4-BE49-F238E27FC236}">
                <a16:creationId xmlns:a16="http://schemas.microsoft.com/office/drawing/2014/main" id="{A328B9E5-EDDC-AD1C-D003-F1A3AFA58F22}"/>
              </a:ext>
            </a:extLst>
          </p:cNvPr>
          <p:cNvPicPr>
            <a:picLocks noChangeAspect="1"/>
          </p:cNvPicPr>
          <p:nvPr/>
        </p:nvPicPr>
        <p:blipFill>
          <a:blip r:embed="rId2"/>
          <a:stretch>
            <a:fillRect/>
          </a:stretch>
        </p:blipFill>
        <p:spPr>
          <a:xfrm>
            <a:off x="7022322" y="286752"/>
            <a:ext cx="4895145" cy="6366967"/>
          </a:xfrm>
          <a:custGeom>
            <a:avLst/>
            <a:gdLst/>
            <a:ahLst/>
            <a:cxnLst/>
            <a:rect l="l" t="t" r="r" b="b"/>
            <a:pathLst>
              <a:path w="5014800" h="5409338">
                <a:moveTo>
                  <a:pt x="0" y="0"/>
                </a:moveTo>
                <a:lnTo>
                  <a:pt x="5014800" y="0"/>
                </a:lnTo>
                <a:lnTo>
                  <a:pt x="5014800" y="5409338"/>
                </a:lnTo>
                <a:lnTo>
                  <a:pt x="0" y="5409338"/>
                </a:lnTo>
                <a:close/>
              </a:path>
            </a:pathLst>
          </a:cu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29009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429E97-0D10-1ED2-9395-354795360A96}"/>
              </a:ext>
            </a:extLst>
          </p:cNvPr>
          <p:cNvSpPr>
            <a:spLocks noGrp="1"/>
          </p:cNvSpPr>
          <p:nvPr>
            <p:ph type="title"/>
          </p:nvPr>
        </p:nvSpPr>
        <p:spPr>
          <a:xfrm>
            <a:off x="720000" y="1554630"/>
            <a:ext cx="5015638" cy="1969770"/>
          </a:xfrm>
        </p:spPr>
        <p:txBody>
          <a:bodyPr vert="horz" wrap="square" lIns="0" tIns="0" rIns="0" bIns="0" rtlCol="0" anchor="b" anchorCtr="0">
            <a:normAutofit/>
          </a:bodyPr>
          <a:lstStyle/>
          <a:p>
            <a:pPr algn="ctr">
              <a:lnSpc>
                <a:spcPct val="100000"/>
              </a:lnSpc>
            </a:pPr>
            <a:r>
              <a:rPr lang="en-US" sz="5600" spc="-100"/>
              <a:t>Student Details Form</a:t>
            </a:r>
          </a:p>
        </p:txBody>
      </p:sp>
      <p:grpSp>
        <p:nvGrpSpPr>
          <p:cNvPr id="14" name="Group 13">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5"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6"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9" name="Group 18">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0"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Picture 4">
            <a:extLst>
              <a:ext uri="{FF2B5EF4-FFF2-40B4-BE49-F238E27FC236}">
                <a16:creationId xmlns:a16="http://schemas.microsoft.com/office/drawing/2014/main" id="{E171ABF8-4DAD-1196-B7D6-B2198A43A745}"/>
              </a:ext>
            </a:extLst>
          </p:cNvPr>
          <p:cNvPicPr>
            <a:picLocks noChangeAspect="1"/>
          </p:cNvPicPr>
          <p:nvPr/>
        </p:nvPicPr>
        <p:blipFill>
          <a:blip r:embed="rId2"/>
          <a:stretch>
            <a:fillRect/>
          </a:stretch>
        </p:blipFill>
        <p:spPr>
          <a:xfrm>
            <a:off x="5170778" y="1043946"/>
            <a:ext cx="6755334" cy="429430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06512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302E1-EB45-AA5B-88A6-37E28E81897C}"/>
              </a:ext>
            </a:extLst>
          </p:cNvPr>
          <p:cNvSpPr>
            <a:spLocks noGrp="1"/>
          </p:cNvSpPr>
          <p:nvPr>
            <p:ph type="title"/>
          </p:nvPr>
        </p:nvSpPr>
        <p:spPr>
          <a:xfrm>
            <a:off x="731839" y="100209"/>
            <a:ext cx="10728322" cy="1477328"/>
          </a:xfrm>
        </p:spPr>
        <p:txBody>
          <a:bodyPr>
            <a:normAutofit/>
          </a:bodyPr>
          <a:lstStyle/>
          <a:p>
            <a:pPr algn="ctr"/>
            <a:r>
              <a:rPr lang="en-ZA" sz="5400"/>
              <a:t>Student Form Code</a:t>
            </a:r>
          </a:p>
        </p:txBody>
      </p:sp>
      <p:pic>
        <p:nvPicPr>
          <p:cNvPr id="8" name="Picture 7">
            <a:extLst>
              <a:ext uri="{FF2B5EF4-FFF2-40B4-BE49-F238E27FC236}">
                <a16:creationId xmlns:a16="http://schemas.microsoft.com/office/drawing/2014/main" id="{F6D1ACA6-873F-B0A1-B768-57DEF8606591}"/>
              </a:ext>
            </a:extLst>
          </p:cNvPr>
          <p:cNvPicPr>
            <a:picLocks noChangeAspect="1"/>
          </p:cNvPicPr>
          <p:nvPr/>
        </p:nvPicPr>
        <p:blipFill>
          <a:blip r:embed="rId2"/>
          <a:stretch>
            <a:fillRect/>
          </a:stretch>
        </p:blipFill>
        <p:spPr>
          <a:xfrm>
            <a:off x="2365966" y="1176179"/>
            <a:ext cx="7702161" cy="546488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40548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C6462B-854E-96C0-5CB4-DBED2557DFBE}"/>
              </a:ext>
            </a:extLst>
          </p:cNvPr>
          <p:cNvPicPr>
            <a:picLocks noChangeAspect="1"/>
          </p:cNvPicPr>
          <p:nvPr/>
        </p:nvPicPr>
        <p:blipFill>
          <a:blip r:embed="rId2"/>
          <a:stretch>
            <a:fillRect/>
          </a:stretch>
        </p:blipFill>
        <p:spPr>
          <a:xfrm>
            <a:off x="286585" y="2316383"/>
            <a:ext cx="11554065" cy="231398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67964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6728BC-7C35-B76F-4B8D-99FBFA596FEB}"/>
              </a:ext>
            </a:extLst>
          </p:cNvPr>
          <p:cNvSpPr>
            <a:spLocks noGrp="1"/>
          </p:cNvSpPr>
          <p:nvPr>
            <p:ph type="title"/>
          </p:nvPr>
        </p:nvSpPr>
        <p:spPr>
          <a:xfrm>
            <a:off x="720000" y="1554630"/>
            <a:ext cx="5015638" cy="1969770"/>
          </a:xfrm>
        </p:spPr>
        <p:txBody>
          <a:bodyPr vert="horz" wrap="square" lIns="0" tIns="0" rIns="0" bIns="0" rtlCol="0" anchor="b" anchorCtr="0">
            <a:normAutofit/>
          </a:bodyPr>
          <a:lstStyle/>
          <a:p>
            <a:pPr algn="ctr">
              <a:lnSpc>
                <a:spcPct val="100000"/>
              </a:lnSpc>
            </a:pPr>
            <a:r>
              <a:rPr lang="en-US" sz="5600" spc="-100"/>
              <a:t>Module Class Form</a:t>
            </a:r>
          </a:p>
        </p:txBody>
      </p:sp>
      <p:grpSp>
        <p:nvGrpSpPr>
          <p:cNvPr id="34" name="Group 33">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35"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6"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7"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39" name="Group 38">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40"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1"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2"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4" name="Picture 3">
            <a:extLst>
              <a:ext uri="{FF2B5EF4-FFF2-40B4-BE49-F238E27FC236}">
                <a16:creationId xmlns:a16="http://schemas.microsoft.com/office/drawing/2014/main" id="{9BF24A09-740A-917C-D8BA-0E83AD6D3C25}"/>
              </a:ext>
            </a:extLst>
          </p:cNvPr>
          <p:cNvPicPr>
            <a:picLocks noChangeAspect="1"/>
          </p:cNvPicPr>
          <p:nvPr/>
        </p:nvPicPr>
        <p:blipFill>
          <a:blip r:embed="rId2"/>
          <a:stretch>
            <a:fillRect/>
          </a:stretch>
        </p:blipFill>
        <p:spPr>
          <a:xfrm>
            <a:off x="5284268" y="774313"/>
            <a:ext cx="6626386" cy="479297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22199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79B75-7A86-C6DB-7324-5DF57BA3CFC5}"/>
              </a:ext>
            </a:extLst>
          </p:cNvPr>
          <p:cNvSpPr>
            <a:spLocks noGrp="1"/>
          </p:cNvSpPr>
          <p:nvPr>
            <p:ph type="title"/>
          </p:nvPr>
        </p:nvSpPr>
        <p:spPr>
          <a:xfrm>
            <a:off x="827004" y="0"/>
            <a:ext cx="10728322" cy="972766"/>
          </a:xfrm>
        </p:spPr>
        <p:txBody>
          <a:bodyPr>
            <a:normAutofit/>
          </a:bodyPr>
          <a:lstStyle/>
          <a:p>
            <a:pPr algn="ctr"/>
            <a:r>
              <a:rPr lang="en-ZA" sz="5400"/>
              <a:t>Module Form Code</a:t>
            </a:r>
          </a:p>
        </p:txBody>
      </p:sp>
      <p:pic>
        <p:nvPicPr>
          <p:cNvPr id="4" name="Picture 3">
            <a:extLst>
              <a:ext uri="{FF2B5EF4-FFF2-40B4-BE49-F238E27FC236}">
                <a16:creationId xmlns:a16="http://schemas.microsoft.com/office/drawing/2014/main" id="{6AE5829E-5B9B-09BB-6B69-B31796A42C43}"/>
              </a:ext>
            </a:extLst>
          </p:cNvPr>
          <p:cNvPicPr>
            <a:picLocks noChangeAspect="1"/>
          </p:cNvPicPr>
          <p:nvPr/>
        </p:nvPicPr>
        <p:blipFill>
          <a:blip r:embed="rId2"/>
          <a:stretch>
            <a:fillRect/>
          </a:stretch>
        </p:blipFill>
        <p:spPr>
          <a:xfrm>
            <a:off x="2006305" y="885218"/>
            <a:ext cx="7594895" cy="572185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74655036"/>
      </p:ext>
    </p:extLst>
  </p:cSld>
  <p:clrMapOvr>
    <a:masterClrMapping/>
  </p:clrMapOvr>
</p:sld>
</file>

<file path=ppt/theme/theme1.xml><?xml version="1.0" encoding="utf-8"?>
<a:theme xmlns:a="http://schemas.openxmlformats.org/drawingml/2006/main" name="BlobVTI">
  <a:themeElements>
    <a:clrScheme name="Blob V2">
      <a:dk1>
        <a:sysClr val="windowText" lastClr="000000"/>
      </a:dk1>
      <a:lt1>
        <a:sysClr val="window" lastClr="FFFFFF"/>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The Hand Extrablack"/>
        <a:ea typeface=""/>
        <a:cs typeface=""/>
      </a:majorFont>
      <a:minorFont>
        <a:latin typeface="Sagona Boo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D5FB70F35D1E646BA98D4F54F5D28D2" ma:contentTypeVersion="10" ma:contentTypeDescription="Create a new document." ma:contentTypeScope="" ma:versionID="5f578a09351300d2d687f0e8ca8b22db">
  <xsd:schema xmlns:xsd="http://www.w3.org/2001/XMLSchema" xmlns:xs="http://www.w3.org/2001/XMLSchema" xmlns:p="http://schemas.microsoft.com/office/2006/metadata/properties" xmlns:ns2="93d1ede3-dfe7-4a79-b146-3dff501ecbe2" targetNamespace="http://schemas.microsoft.com/office/2006/metadata/properties" ma:root="true" ma:fieldsID="2fc5b5fc477e4bf08da9814953c9f41a" ns2:_="">
    <xsd:import namespace="93d1ede3-dfe7-4a79-b146-3dff501ecbe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d1ede3-dfe7-4a79-b146-3dff501ecb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a02b4c3-ad89-44e0-9eed-c911eaa683ca"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3d1ede3-dfe7-4a79-b146-3dff501ecbe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6BFCDA7-9292-4DA1-AF2C-50F081276DDE}">
  <ds:schemaRefs>
    <ds:schemaRef ds:uri="http://schemas.microsoft.com/sharepoint/v3/contenttype/forms"/>
  </ds:schemaRefs>
</ds:datastoreItem>
</file>

<file path=customXml/itemProps2.xml><?xml version="1.0" encoding="utf-8"?>
<ds:datastoreItem xmlns:ds="http://schemas.openxmlformats.org/officeDocument/2006/customXml" ds:itemID="{23242455-C483-4E0A-8D0F-BEF4983ADD46}">
  <ds:schemaRefs>
    <ds:schemaRef ds:uri="93d1ede3-dfe7-4a79-b146-3dff501ecb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3283522-C6D6-4727-A7DF-FA8907B3DC06}">
  <ds:schemaRefs>
    <ds:schemaRef ds:uri="93d1ede3-dfe7-4a79-b146-3dff501ecbe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24</TotalTime>
  <Words>456</Words>
  <Application>Microsoft Office PowerPoint</Application>
  <PresentationFormat>Widescreen</PresentationFormat>
  <Paragraphs>50</Paragraphs>
  <Slides>22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Sagona Book</vt:lpstr>
      <vt:lpstr>The Hand Extrablack</vt:lpstr>
      <vt:lpstr>Wingdings</vt:lpstr>
      <vt:lpstr>BlobVTI</vt:lpstr>
      <vt:lpstr>Programming Project Milestone 2</vt:lpstr>
      <vt:lpstr>Presentation Layer</vt:lpstr>
      <vt:lpstr>Login Form</vt:lpstr>
      <vt:lpstr>Login Form Code</vt:lpstr>
      <vt:lpstr>Student Details Form</vt:lpstr>
      <vt:lpstr>Student Form Code</vt:lpstr>
      <vt:lpstr>PowerPoint Presentation</vt:lpstr>
      <vt:lpstr>Module Class Form</vt:lpstr>
      <vt:lpstr>Module Form Code</vt:lpstr>
      <vt:lpstr>PowerPoint Presentation</vt:lpstr>
      <vt:lpstr>Business Layer</vt:lpstr>
      <vt:lpstr>Student Class</vt:lpstr>
      <vt:lpstr>Module Class</vt:lpstr>
      <vt:lpstr>User Class</vt:lpstr>
      <vt:lpstr>UserManager Class</vt:lpstr>
      <vt:lpstr>Data Access Layer</vt:lpstr>
      <vt:lpstr>Student Data Handler</vt:lpstr>
      <vt:lpstr>Module Data Handler</vt:lpstr>
      <vt:lpstr>Data Layer</vt:lpstr>
      <vt:lpstr>SQL DataBase: Create Database</vt:lpstr>
      <vt:lpstr>SQL DataBase: Students Table</vt:lpstr>
      <vt:lpstr>SQL DataBase: Module Table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282 Project Milestone 2</dc:title>
  <dc:creator>Tadiwanashe Nyoka</dc:creator>
  <cp:lastModifiedBy>Nicole N.T. Mavunda</cp:lastModifiedBy>
  <cp:revision>2</cp:revision>
  <dcterms:created xsi:type="dcterms:W3CDTF">2023-11-16T07:40:20Z</dcterms:created>
  <dcterms:modified xsi:type="dcterms:W3CDTF">2024-08-25T05:49:55Z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0x010100AD5FB70F35D1E646BA98D4F54F5D28D2</vt:lpwstr>
  </property>
  <property fmtid="{D5CDD505-2E9C-101B-9397-08002B2CF9AE}" pid="3" name="MediaServiceImageTags">
    <vt:lpwstr/>
  </property>
</Properties>
</file>